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-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2D9733-8D46-F948-A98F-FFF0FBBC4911}"/>
    <pc:docChg chg="modSld modMainMaster">
      <pc:chgData name="Niloofar Hosseini" userId="eb3e3110-2622-43cd-88f0-a4c46bd91734" providerId="ADAL" clId="{4A2D9733-8D46-F948-A98F-FFF0FBBC4911}" dt="2024-05-21T10:34:07.145" v="69" actId="255"/>
      <pc:docMkLst>
        <pc:docMk/>
      </pc:docMkLst>
      <pc:sldChg chg="addSp delSp modSp mod">
        <pc:chgData name="Niloofar Hosseini" userId="eb3e3110-2622-43cd-88f0-a4c46bd91734" providerId="ADAL" clId="{4A2D9733-8D46-F948-A98F-FFF0FBBC4911}" dt="2024-05-21T10:33:51.955" v="66" actId="255"/>
        <pc:sldMkLst>
          <pc:docMk/>
          <pc:sldMk cId="4007773590" sldId="256"/>
        </pc:sldMkLst>
        <pc:spChg chg="add del mod">
          <ac:chgData name="Niloofar Hosseini" userId="eb3e3110-2622-43cd-88f0-a4c46bd91734" providerId="ADAL" clId="{4A2D9733-8D46-F948-A98F-FFF0FBBC4911}" dt="2024-05-21T10:32:30.053" v="45"/>
          <ac:spMkLst>
            <pc:docMk/>
            <pc:sldMk cId="4007773590" sldId="256"/>
            <ac:spMk id="2" creationId="{1E3079F1-AD1B-E447-1A17-967D5D96A1FE}"/>
          </ac:spMkLst>
        </pc:spChg>
        <pc:spChg chg="mod">
          <ac:chgData name="Niloofar Hosseini" userId="eb3e3110-2622-43cd-88f0-a4c46bd91734" providerId="ADAL" clId="{4A2D9733-8D46-F948-A98F-FFF0FBBC4911}" dt="2024-05-21T10:33:51.955" v="66" actId="255"/>
          <ac:spMkLst>
            <pc:docMk/>
            <pc:sldMk cId="4007773590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2D9733-8D46-F948-A98F-FFF0FBBC4911}" dt="2024-05-21T10:33:57.284" v="67" actId="255"/>
        <pc:sldMkLst>
          <pc:docMk/>
          <pc:sldMk cId="347982102" sldId="257"/>
        </pc:sldMkLst>
        <pc:spChg chg="mod">
          <ac:chgData name="Niloofar Hosseini" userId="eb3e3110-2622-43cd-88f0-a4c46bd91734" providerId="ADAL" clId="{4A2D9733-8D46-F948-A98F-FFF0FBBC4911}" dt="2024-05-21T10:33:57.284" v="67" actId="255"/>
          <ac:spMkLst>
            <pc:docMk/>
            <pc:sldMk cId="347982102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2D9733-8D46-F948-A98F-FFF0FBBC4911}" dt="2024-05-21T10:34:02.131" v="68" actId="255"/>
        <pc:sldMkLst>
          <pc:docMk/>
          <pc:sldMk cId="332271518" sldId="258"/>
        </pc:sldMkLst>
        <pc:spChg chg="mod">
          <ac:chgData name="Niloofar Hosseini" userId="eb3e3110-2622-43cd-88f0-a4c46bd91734" providerId="ADAL" clId="{4A2D9733-8D46-F948-A98F-FFF0FBBC4911}" dt="2024-05-21T10:34:02.131" v="68" actId="255"/>
          <ac:spMkLst>
            <pc:docMk/>
            <pc:sldMk cId="33227151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2D9733-8D46-F948-A98F-FFF0FBBC4911}" dt="2024-05-21T10:34:07.145" v="69" actId="255"/>
        <pc:sldMkLst>
          <pc:docMk/>
          <pc:sldMk cId="1501691092" sldId="259"/>
        </pc:sldMkLst>
        <pc:spChg chg="mod">
          <ac:chgData name="Niloofar Hosseini" userId="eb3e3110-2622-43cd-88f0-a4c46bd91734" providerId="ADAL" clId="{4A2D9733-8D46-F948-A98F-FFF0FBBC4911}" dt="2024-05-21T10:34:07.145" v="69" actId="255"/>
          <ac:spMkLst>
            <pc:docMk/>
            <pc:sldMk cId="1501691092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A2D9733-8D46-F948-A98F-FFF0FBBC4911}" dt="2024-05-21T09:57:54.870" v="6"/>
        <pc:sldMkLst>
          <pc:docMk/>
          <pc:sldMk cId="633802620" sldId="260"/>
        </pc:sldMkLst>
      </pc:sldChg>
      <pc:sldChg chg="setBg">
        <pc:chgData name="Niloofar Hosseini" userId="eb3e3110-2622-43cd-88f0-a4c46bd91734" providerId="ADAL" clId="{4A2D9733-8D46-F948-A98F-FFF0FBBC4911}" dt="2024-05-21T09:57:48.908" v="4"/>
        <pc:sldMkLst>
          <pc:docMk/>
          <pc:sldMk cId="2394295474" sldId="261"/>
        </pc:sldMkLst>
      </pc:sldChg>
      <pc:sldMasterChg chg="setBg modSldLayout">
        <pc:chgData name="Niloofar Hosseini" userId="eb3e3110-2622-43cd-88f0-a4c46bd91734" providerId="ADAL" clId="{4A2D9733-8D46-F948-A98F-FFF0FBBC4911}" dt="2024-05-21T09:57:39.253" v="2"/>
        <pc:sldMasterMkLst>
          <pc:docMk/>
          <pc:sldMasterMk cId="1787694292" sldId="2147483648"/>
        </pc:sldMasterMkLst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2163961422" sldId="2147483649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030051320" sldId="2147483650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403788255" sldId="2147483651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1652537378" sldId="2147483652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322887197" sldId="2147483653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535932532" sldId="2147483654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1271003235" sldId="2147483655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085845982" sldId="2147483656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336308588" sldId="2147483657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88753548" sldId="2147483658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22121295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48AA9-A354-2249-BF5D-6E17A5F8BED1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80B2C-8A14-8D4C-B63D-8294E2D8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9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80B2C-8A14-8D4C-B63D-8294E2D825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4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6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5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05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8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53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8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93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00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30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3BD3-24E9-483C-8656-3B12E3BD7284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69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42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95093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با شادی نامش را </a:t>
            </a:r>
            <a:r>
              <a:rPr lang="fa-IR" sz="5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سراییم</a:t>
            </a:r>
            <a:endParaRPr lang="en-GB" sz="5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777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95093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دستک</a:t>
            </a: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زنان او را ستاییم</a:t>
            </a: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98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95093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شایسته است </a:t>
            </a: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27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84009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هــلــلــویــاه </a:t>
            </a: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69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80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34</Words>
  <Application>Microsoft Macintosh PowerPoint</Application>
  <PresentationFormat>Widescreen</PresentationFormat>
  <Paragraphs>15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2019-10-16T11:49:05Z</dcterms:created>
  <dcterms:modified xsi:type="dcterms:W3CDTF">2024-05-21T10:34:12Z</dcterms:modified>
</cp:coreProperties>
</file>