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8" r:id="rId8"/>
    <p:sldId id="269" r:id="rId9"/>
    <p:sldId id="270" r:id="rId10"/>
    <p:sldId id="263" r:id="rId11"/>
    <p:sldId id="271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98" d="100"/>
          <a:sy n="98" d="100"/>
        </p:scale>
        <p:origin x="169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835B7EC-DD81-8648-A49E-2A3FC8B646FD}"/>
    <pc:docChg chg="undo custSel addSld delSld modSld sldOrd modMainMaster">
      <pc:chgData name="Niloofar Hosseini" userId="eb3e3110-2622-43cd-88f0-a4c46bd91734" providerId="ADAL" clId="{4835B7EC-DD81-8648-A49E-2A3FC8B646FD}" dt="2024-05-20T12:11:49.404" v="709" actId="20578"/>
      <pc:docMkLst>
        <pc:docMk/>
      </pc:docMkLst>
      <pc:sldChg chg="addSp delSp modSp mod">
        <pc:chgData name="Niloofar Hosseini" userId="eb3e3110-2622-43cd-88f0-a4c46bd91734" providerId="ADAL" clId="{4835B7EC-DD81-8648-A49E-2A3FC8B646FD}" dt="2024-05-20T12:03:39.150" v="420" actId="20577"/>
        <pc:sldMkLst>
          <pc:docMk/>
          <pc:sldMk cId="3804132351" sldId="256"/>
        </pc:sldMkLst>
        <pc:spChg chg="add mod">
          <ac:chgData name="Niloofar Hosseini" userId="eb3e3110-2622-43cd-88f0-a4c46bd91734" providerId="ADAL" clId="{4835B7EC-DD81-8648-A49E-2A3FC8B646FD}" dt="2024-05-20T12:03:39.150" v="420" actId="20577"/>
          <ac:spMkLst>
            <pc:docMk/>
            <pc:sldMk cId="3804132351" sldId="256"/>
            <ac:spMk id="2" creationId="{409AA9C8-1BAA-8028-BAA5-4ADDA7C575EA}"/>
          </ac:spMkLst>
        </pc:spChg>
        <pc:spChg chg="add del mod">
          <ac:chgData name="Niloofar Hosseini" userId="eb3e3110-2622-43cd-88f0-a4c46bd91734" providerId="ADAL" clId="{4835B7EC-DD81-8648-A49E-2A3FC8B646FD}" dt="2024-05-20T12:00:09.945" v="204"/>
          <ac:spMkLst>
            <pc:docMk/>
            <pc:sldMk cId="3804132351" sldId="256"/>
            <ac:spMk id="3" creationId="{7A666985-EAB3-DED0-4CA1-F5D6ECF0B927}"/>
          </ac:spMkLst>
        </pc:spChg>
        <pc:spChg chg="del">
          <ac:chgData name="Niloofar Hosseini" userId="eb3e3110-2622-43cd-88f0-a4c46bd91734" providerId="ADAL" clId="{4835B7EC-DD81-8648-A49E-2A3FC8B646FD}" dt="2024-05-20T11:54:26.411" v="7" actId="478"/>
          <ac:spMkLst>
            <pc:docMk/>
            <pc:sldMk cId="3804132351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835B7EC-DD81-8648-A49E-2A3FC8B646FD}" dt="2024-05-20T12:03:19.898" v="414" actId="403"/>
        <pc:sldMkLst>
          <pc:docMk/>
          <pc:sldMk cId="4079755668" sldId="257"/>
        </pc:sldMkLst>
        <pc:spChg chg="mod">
          <ac:chgData name="Niloofar Hosseini" userId="eb3e3110-2622-43cd-88f0-a4c46bd91734" providerId="ADAL" clId="{4835B7EC-DD81-8648-A49E-2A3FC8B646FD}" dt="2024-05-20T12:03:19.898" v="414" actId="403"/>
          <ac:spMkLst>
            <pc:docMk/>
            <pc:sldMk cId="4079755668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835B7EC-DD81-8648-A49E-2A3FC8B646FD}" dt="2024-05-20T12:04:13.534" v="430" actId="403"/>
        <pc:sldMkLst>
          <pc:docMk/>
          <pc:sldMk cId="2349287276" sldId="258"/>
        </pc:sldMkLst>
        <pc:spChg chg="mod">
          <ac:chgData name="Niloofar Hosseini" userId="eb3e3110-2622-43cd-88f0-a4c46bd91734" providerId="ADAL" clId="{4835B7EC-DD81-8648-A49E-2A3FC8B646FD}" dt="2024-05-20T12:04:13.534" v="430" actId="403"/>
          <ac:spMkLst>
            <pc:docMk/>
            <pc:sldMk cId="2349287276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835B7EC-DD81-8648-A49E-2A3FC8B646FD}" dt="2024-05-20T12:04:52.080" v="443" actId="20577"/>
        <pc:sldMkLst>
          <pc:docMk/>
          <pc:sldMk cId="2314791171" sldId="259"/>
        </pc:sldMkLst>
        <pc:spChg chg="mod">
          <ac:chgData name="Niloofar Hosseini" userId="eb3e3110-2622-43cd-88f0-a4c46bd91734" providerId="ADAL" clId="{4835B7EC-DD81-8648-A49E-2A3FC8B646FD}" dt="2024-05-20T12:04:52.080" v="443" actId="20577"/>
          <ac:spMkLst>
            <pc:docMk/>
            <pc:sldMk cId="2314791171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835B7EC-DD81-8648-A49E-2A3FC8B646FD}" dt="2024-05-20T12:09:24.619" v="522" actId="20577"/>
        <pc:sldMkLst>
          <pc:docMk/>
          <pc:sldMk cId="4255275626" sldId="260"/>
        </pc:sldMkLst>
        <pc:spChg chg="mod">
          <ac:chgData name="Niloofar Hosseini" userId="eb3e3110-2622-43cd-88f0-a4c46bd91734" providerId="ADAL" clId="{4835B7EC-DD81-8648-A49E-2A3FC8B646FD}" dt="2024-05-20T12:09:24.619" v="522" actId="20577"/>
          <ac:spMkLst>
            <pc:docMk/>
            <pc:sldMk cId="4255275626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835B7EC-DD81-8648-A49E-2A3FC8B646FD}" dt="2024-05-20T12:09:28.397" v="523" actId="2696"/>
        <pc:sldMkLst>
          <pc:docMk/>
          <pc:sldMk cId="2520266711" sldId="261"/>
        </pc:sldMkLst>
      </pc:sldChg>
      <pc:sldChg chg="del">
        <pc:chgData name="Niloofar Hosseini" userId="eb3e3110-2622-43cd-88f0-a4c46bd91734" providerId="ADAL" clId="{4835B7EC-DD81-8648-A49E-2A3FC8B646FD}" dt="2024-05-20T12:10:43.792" v="630" actId="2696"/>
        <pc:sldMkLst>
          <pc:docMk/>
          <pc:sldMk cId="1109184983" sldId="262"/>
        </pc:sldMkLst>
      </pc:sldChg>
      <pc:sldChg chg="modSp mod">
        <pc:chgData name="Niloofar Hosseini" userId="eb3e3110-2622-43cd-88f0-a4c46bd91734" providerId="ADAL" clId="{4835B7EC-DD81-8648-A49E-2A3FC8B646FD}" dt="2024-05-20T12:11:39.924" v="706" actId="255"/>
        <pc:sldMkLst>
          <pc:docMk/>
          <pc:sldMk cId="3732838990" sldId="263"/>
        </pc:sldMkLst>
        <pc:spChg chg="mod">
          <ac:chgData name="Niloofar Hosseini" userId="eb3e3110-2622-43cd-88f0-a4c46bd91734" providerId="ADAL" clId="{4835B7EC-DD81-8648-A49E-2A3FC8B646FD}" dt="2024-05-20T12:11:39.924" v="706" actId="255"/>
          <ac:spMkLst>
            <pc:docMk/>
            <pc:sldMk cId="3732838990" sldId="263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835B7EC-DD81-8648-A49E-2A3FC8B646FD}" dt="2024-05-20T12:10:45.657" v="631" actId="2696"/>
        <pc:sldMkLst>
          <pc:docMk/>
          <pc:sldMk cId="506327849" sldId="264"/>
        </pc:sldMkLst>
      </pc:sldChg>
      <pc:sldChg chg="del">
        <pc:chgData name="Niloofar Hosseini" userId="eb3e3110-2622-43cd-88f0-a4c46bd91734" providerId="ADAL" clId="{4835B7EC-DD81-8648-A49E-2A3FC8B646FD}" dt="2024-05-20T12:11:46.024" v="707" actId="2696"/>
        <pc:sldMkLst>
          <pc:docMk/>
          <pc:sldMk cId="860616258" sldId="265"/>
        </pc:sldMkLst>
      </pc:sldChg>
      <pc:sldChg chg="setBg">
        <pc:chgData name="Niloofar Hosseini" userId="eb3e3110-2622-43cd-88f0-a4c46bd91734" providerId="ADAL" clId="{4835B7EC-DD81-8648-A49E-2A3FC8B646FD}" dt="2024-05-20T11:54:12.292" v="6"/>
        <pc:sldMkLst>
          <pc:docMk/>
          <pc:sldMk cId="1058392098" sldId="266"/>
        </pc:sldMkLst>
      </pc:sldChg>
      <pc:sldChg chg="setBg">
        <pc:chgData name="Niloofar Hosseini" userId="eb3e3110-2622-43cd-88f0-a4c46bd91734" providerId="ADAL" clId="{4835B7EC-DD81-8648-A49E-2A3FC8B646FD}" dt="2024-05-20T11:54:05.990" v="4"/>
        <pc:sldMkLst>
          <pc:docMk/>
          <pc:sldMk cId="4010835724" sldId="267"/>
        </pc:sldMkLst>
      </pc:sldChg>
      <pc:sldChg chg="add ord">
        <pc:chgData name="Niloofar Hosseini" userId="eb3e3110-2622-43cd-88f0-a4c46bd91734" providerId="ADAL" clId="{4835B7EC-DD81-8648-A49E-2A3FC8B646FD}" dt="2024-05-20T12:09:31.375" v="525" actId="20578"/>
        <pc:sldMkLst>
          <pc:docMk/>
          <pc:sldMk cId="3826337236" sldId="268"/>
        </pc:sldMkLst>
      </pc:sldChg>
      <pc:sldChg chg="modSp add mod">
        <pc:chgData name="Niloofar Hosseini" userId="eb3e3110-2622-43cd-88f0-a4c46bd91734" providerId="ADAL" clId="{4835B7EC-DD81-8648-A49E-2A3FC8B646FD}" dt="2024-05-20T12:10:41.250" v="629" actId="403"/>
        <pc:sldMkLst>
          <pc:docMk/>
          <pc:sldMk cId="2959007868" sldId="269"/>
        </pc:sldMkLst>
        <pc:spChg chg="mod">
          <ac:chgData name="Niloofar Hosseini" userId="eb3e3110-2622-43cd-88f0-a4c46bd91734" providerId="ADAL" clId="{4835B7EC-DD81-8648-A49E-2A3FC8B646FD}" dt="2024-05-20T12:10:41.250" v="629" actId="403"/>
          <ac:spMkLst>
            <pc:docMk/>
            <pc:sldMk cId="2959007868" sldId="269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835B7EC-DD81-8648-A49E-2A3FC8B646FD}" dt="2024-05-20T12:10:48.999" v="633" actId="20578"/>
        <pc:sldMkLst>
          <pc:docMk/>
          <pc:sldMk cId="2483834501" sldId="270"/>
        </pc:sldMkLst>
      </pc:sldChg>
      <pc:sldChg chg="add ord">
        <pc:chgData name="Niloofar Hosseini" userId="eb3e3110-2622-43cd-88f0-a4c46bd91734" providerId="ADAL" clId="{4835B7EC-DD81-8648-A49E-2A3FC8B646FD}" dt="2024-05-20T12:11:49.404" v="709" actId="20578"/>
        <pc:sldMkLst>
          <pc:docMk/>
          <pc:sldMk cId="634524203" sldId="271"/>
        </pc:sldMkLst>
      </pc:sldChg>
      <pc:sldMasterChg chg="setBg modSldLayout">
        <pc:chgData name="Niloofar Hosseini" userId="eb3e3110-2622-43cd-88f0-a4c46bd91734" providerId="ADAL" clId="{4835B7EC-DD81-8648-A49E-2A3FC8B646FD}" dt="2024-05-20T11:53:59.226" v="2"/>
        <pc:sldMasterMkLst>
          <pc:docMk/>
          <pc:sldMasterMk cId="1506358835" sldId="2147483648"/>
        </pc:sldMasterMkLst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3837411033" sldId="2147483649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973732847" sldId="2147483650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873257692" sldId="2147483651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354156493" sldId="2147483652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994562213" sldId="2147483653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794928454" sldId="2147483654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258092304" sldId="2147483655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769142820" sldId="2147483656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3952245881" sldId="2147483657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687885297" sldId="2147483658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275639984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41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88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39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73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25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15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56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92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09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14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24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8508-D302-4416-8DC8-1F173319534B}" type="datetimeFigureOut">
              <a:rPr lang="de-DE" smtClean="0"/>
              <a:t>20.05.24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35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835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18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فیض </a:t>
            </a:r>
            <a:r>
              <a:rPr lang="fa-IR" sz="6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عجیبت</a:t>
            </a: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عشق </a:t>
            </a:r>
            <a:r>
              <a:rPr lang="fa-IR" sz="6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عظیمت</a:t>
            </a:r>
            <a:endParaRPr lang="fa-IR" sz="6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روزی </a:t>
            </a:r>
            <a:r>
              <a:rPr lang="fa-IR" sz="6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آیم من آزادم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2838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76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آزادم کرده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محو کرده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34524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39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09AA9C8-1BAA-8028-BAA5-4ADDA7C575EA}"/>
              </a:ext>
            </a:extLst>
          </p:cNvPr>
          <p:cNvSpPr/>
          <p:nvPr/>
        </p:nvSpPr>
        <p:spPr>
          <a:xfrm>
            <a:off x="0" y="0"/>
            <a:ext cx="12192000" cy="69586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داور من عیسی بخشیده </a:t>
            </a:r>
            <a:r>
              <a:rPr lang="fa-IR" sz="6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جرمم</a:t>
            </a: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گسسته بندها را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</a:p>
          <a:p>
            <a:pPr algn="ctr" rtl="1">
              <a:lnSpc>
                <a:spcPct val="150000"/>
              </a:lnSpc>
            </a:pPr>
            <a:endParaRPr lang="fa-IR" sz="8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413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23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با خونش پرداخت فدیه </a:t>
            </a:r>
            <a:r>
              <a:rPr lang="fa-IR" sz="6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</a:t>
            </a: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جانم را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گشوده زندان را من آزادم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  <a:endParaRPr lang="en-US" sz="6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975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76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آزادم کرده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محو کرده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928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975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نامی تازه دارم و </a:t>
            </a:r>
            <a:r>
              <a:rPr lang="fa-IR" sz="6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برنمی‌گردم</a:t>
            </a:r>
            <a:endParaRPr lang="fa-IR" sz="6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خلقت کهنه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479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975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راه تنگ او با فیض و رحم او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ره </a:t>
            </a:r>
            <a:r>
              <a:rPr lang="fa-IR" sz="6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می‌سپارم</a:t>
            </a: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آری آزادم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5275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76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آزادم کرده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محو کرده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6337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46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آزادم با فیض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آزادم با فیض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آزادیم با فیض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آزادیم با فیض او</a:t>
            </a:r>
            <a:endParaRPr lang="en-US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9007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76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آزادم کرده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محو کرده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  <a:endParaRPr lang="en-US" sz="5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3834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140</Words>
  <Application>Microsoft Macintosh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8</cp:revision>
  <dcterms:created xsi:type="dcterms:W3CDTF">2019-08-29T10:52:10Z</dcterms:created>
  <dcterms:modified xsi:type="dcterms:W3CDTF">2024-05-20T12:11:53Z</dcterms:modified>
</cp:coreProperties>
</file>