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10674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7442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637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117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60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629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238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13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1999" cy="692991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fa-IR" sz="50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فيض </a:t>
            </a:r>
            <a:r>
              <a:rPr lang="ar-SA" sz="60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عظيم </a:t>
            </a: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مسيحا</a:t>
            </a:r>
            <a:endParaRPr lang="fa-IR" sz="600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نجات </a:t>
            </a:r>
            <a:r>
              <a:rPr lang="ar-SA" sz="60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داده </a:t>
            </a: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مرا</a:t>
            </a:r>
            <a:endParaRPr lang="fa-IR" sz="600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سرگردان </a:t>
            </a:r>
            <a:r>
              <a:rPr lang="ar-SA" sz="60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كورى </a:t>
            </a: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بودم</a:t>
            </a:r>
            <a:endParaRPr lang="fa-IR" sz="600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اكنون </a:t>
            </a:r>
            <a:r>
              <a:rPr lang="ar-SA" sz="60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بينم او </a:t>
            </a:r>
            <a:r>
              <a:rPr lang="ar-SA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</a:t>
            </a:r>
            <a:r>
              <a:rPr lang="fa-IR" sz="60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</a:t>
            </a:r>
            <a:endParaRPr lang="ar-SA" sz="60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5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زنجيرها پاره شد در نام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endParaRPr lang="fa-IR" sz="6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نجات دهنده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نام تو من آزاد شدم </a:t>
            </a:r>
            <a:endParaRPr lang="fa-IR" sz="6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مهر تو ، با فيض تو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5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فيض خدا در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آسمان</a:t>
            </a:r>
            <a:endParaRPr lang="fa-IR" sz="6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تابد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 روح و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جان</a:t>
            </a:r>
            <a:endParaRPr lang="fa-IR" sz="6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سرود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حمدش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سراييد</a:t>
            </a:r>
            <a:endParaRPr lang="fa-IR" sz="6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اين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فيض بى كران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5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زنجيرها پاره شد در نام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endParaRPr lang="fa-IR" sz="6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نجات دهنده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نام تو من آزاد شدم </a:t>
            </a:r>
            <a:endParaRPr lang="fa-IR" sz="6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مهر تو ، با فيض تو </a:t>
            </a:r>
          </a:p>
        </p:txBody>
      </p:sp>
    </p:spTree>
    <p:extLst>
      <p:ext uri="{BB962C8B-B14F-4D97-AF65-F5344CB8AC3E}">
        <p14:creationId xmlns:p14="http://schemas.microsoft.com/office/powerpoint/2010/main" val="103453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12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</Words>
  <Application>Microsoft Office PowerPoint</Application>
  <PresentationFormat>Widescreen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2</cp:revision>
  <dcterms:modified xsi:type="dcterms:W3CDTF">2019-12-27T16:03:02Z</dcterms:modified>
</cp:coreProperties>
</file>