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63"/>
    <p:restoredTop sz="94694"/>
  </p:normalViewPr>
  <p:slideViewPr>
    <p:cSldViewPr snapToGrid="0" snapToObjects="1">
      <p:cViewPr varScale="1">
        <p:scale>
          <a:sx n="96" d="100"/>
          <a:sy n="96" d="100"/>
        </p:scale>
        <p:origin x="200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0078FB8-52E1-5F46-937F-5DBB0532757C}"/>
    <pc:docChg chg="undo custSel modSld modMainMaster">
      <pc:chgData name="Niloofar Hosseini" userId="eb3e3110-2622-43cd-88f0-a4c46bd91734" providerId="ADAL" clId="{10078FB8-52E1-5F46-937F-5DBB0532757C}" dt="2024-03-22T16:58:18.233" v="33" actId="20577"/>
      <pc:docMkLst>
        <pc:docMk/>
      </pc:docMkLst>
      <pc:sldChg chg="addSp delSp modSp mod setBg">
        <pc:chgData name="Niloofar Hosseini" userId="eb3e3110-2622-43cd-88f0-a4c46bd91734" providerId="ADAL" clId="{10078FB8-52E1-5F46-937F-5DBB0532757C}" dt="2024-03-22T16:58:18.233" v="33" actId="20577"/>
        <pc:sldMkLst>
          <pc:docMk/>
          <pc:sldMk cId="3413977428" sldId="256"/>
        </pc:sldMkLst>
        <pc:spChg chg="add del mod">
          <ac:chgData name="Niloofar Hosseini" userId="eb3e3110-2622-43cd-88f0-a4c46bd91734" providerId="ADAL" clId="{10078FB8-52E1-5F46-937F-5DBB0532757C}" dt="2024-03-22T16:56:22.963" v="18"/>
          <ac:spMkLst>
            <pc:docMk/>
            <pc:sldMk cId="3413977428" sldId="256"/>
            <ac:spMk id="2" creationId="{B3DE7F37-CFD7-29E1-408B-8713BAB60F33}"/>
          </ac:spMkLst>
        </pc:spChg>
        <pc:spChg chg="mod">
          <ac:chgData name="Niloofar Hosseini" userId="eb3e3110-2622-43cd-88f0-a4c46bd91734" providerId="ADAL" clId="{10078FB8-52E1-5F46-937F-5DBB0532757C}" dt="2024-03-22T16:58:18.233" v="33" actId="20577"/>
          <ac:spMkLst>
            <pc:docMk/>
            <pc:sldMk cId="3413977428" sldId="256"/>
            <ac:spMk id="4" creationId="{E750F649-231D-F04C-B944-7513E071006A}"/>
          </ac:spMkLst>
        </pc:spChg>
      </pc:sldChg>
      <pc:sldChg chg="setBg">
        <pc:chgData name="Niloofar Hosseini" userId="eb3e3110-2622-43cd-88f0-a4c46bd91734" providerId="ADAL" clId="{10078FB8-52E1-5F46-937F-5DBB0532757C}" dt="2024-03-22T16:58:06.462" v="31"/>
        <pc:sldMkLst>
          <pc:docMk/>
          <pc:sldMk cId="4220068192" sldId="259"/>
        </pc:sldMkLst>
      </pc:sldChg>
      <pc:sldChg chg="setBg">
        <pc:chgData name="Niloofar Hosseini" userId="eb3e3110-2622-43cd-88f0-a4c46bd91734" providerId="ADAL" clId="{10078FB8-52E1-5F46-937F-5DBB0532757C}" dt="2024-03-22T16:58:02.547" v="29"/>
        <pc:sldMkLst>
          <pc:docMk/>
          <pc:sldMk cId="747667492" sldId="260"/>
        </pc:sldMkLst>
      </pc:sldChg>
      <pc:sldMasterChg chg="setBg modSldLayout">
        <pc:chgData name="Niloofar Hosseini" userId="eb3e3110-2622-43cd-88f0-a4c46bd91734" providerId="ADAL" clId="{10078FB8-52E1-5F46-937F-5DBB0532757C}" dt="2024-03-22T16:57:53.360" v="27"/>
        <pc:sldMasterMkLst>
          <pc:docMk/>
          <pc:sldMasterMk cId="2051365451" sldId="2147483648"/>
        </pc:sldMasterMkLst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2286210717" sldId="2147483649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655678027" sldId="2147483650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475809128" sldId="2147483651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185598393" sldId="2147483652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355100099" sldId="2147483653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2462885556" sldId="2147483654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550188758" sldId="2147483655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82037714" sldId="2147483656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429247536" sldId="2147483657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4199875092" sldId="2147483658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29515796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498FC-6E9B-1F40-8C4D-89DA1AD06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6008A-EC8D-ED40-83B5-38EF922D8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591EF-2D8F-9343-B75A-4FA6E9E8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736AF-A2B0-1849-8DE2-D73F1EDC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EA050-E17B-1F4E-9BC9-896EA348C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621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ECB4B-416B-024F-B6D1-5859A0019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3BBCC-2513-F14D-AD55-7EDB9C1D1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3B497-88D6-FA4C-97F3-0EF5A5D98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69BEA-759C-2A45-A804-BA326EA2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9C058-9C13-7C44-A2D5-467C5C6E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987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5EF6DF-7259-F84A-8343-7D7A9B04B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E9529-A3B7-6743-B322-9ED4215CF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FECF0-C7A9-024D-A46C-2520785C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6423B-6643-E245-BFF3-C5A73F56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B231-7C9A-4747-9B84-D718DB51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157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FF3F2-02E5-9B48-8288-CD6DC2BE7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7D267-E895-D14B-80CE-B19201623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902E5-7E48-1F42-931E-90578862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9129-295D-A446-8B3B-E6B00F0C9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B3C5A-6BF8-7340-AA95-C189A268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567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69781-90BF-5947-877E-B3174D13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650D4-F369-4F4E-A227-CEF779B34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7FDA0-51BD-5840-A7AF-9A257DE3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70E1E-51B1-FB4D-8263-1D2EC7EE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4902D-C386-0C4A-A8C9-DD9118A6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580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16FF-326C-3740-A648-B53833C70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1102A-A463-E141-9017-0453CD5CB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8E30A-C9CF-3A48-AF9D-17D5645AC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480EB-21EA-774E-9E7A-7F0A0F8B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F8F8A-1EAE-874D-A861-2C1167872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E0E33-6573-8542-BB31-B1C90E2A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559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86D7-D7D5-9047-B6DE-03BBE459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F48AB-80C1-ED4B-AE63-0937EBF5B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5CFFB-1A95-EA46-8A0C-E5A3EDC7E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C206EF-D4EA-3F49-84F1-B51233F6C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98BB0B-30D2-9143-9420-B85FE5F43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67072F-0065-1C43-AE9E-8D3772FA4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B1224-08BF-4C4F-B757-4FC3D17C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6B40E8-34E1-0048-B1AA-57B039F5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51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65F4-9060-294E-ACB0-1756C8E6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4889CE-27DE-074C-8CB0-EDC5D284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932C8-8DA5-6149-B6EB-08F1A320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CD09D-B65C-084A-AD17-A9B1097E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288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86AFF-99E8-D44E-BE76-CC6178DF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5CA9F5-D5C3-984D-A4E0-E56711BF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212F8-B22E-4D4E-A238-D97D4AF2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018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2647F-6CDF-714D-AF38-0DAD74C6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AB825-DCA9-7244-8FD8-3A63E82C6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E5733-1EA9-A745-A6C4-A1B43E8BF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F5B44-CC8D-6648-88A6-3825550CC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286B6-6F0B-0D46-B931-97731CFB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D1880-1651-ED43-9A91-8BF43057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03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315F-FEAE-AC4F-BCE7-C67B3B70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AA047C-65ED-DF48-BF98-67546FAAA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1F228-5EA1-B34A-8BF0-FA4347B33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76E22-A41C-C44B-AFAE-1A617BA1C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770F7-9BE8-5846-85EE-8F0B6F9B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98E42-CABD-3F42-8815-D49E06A9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924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7738F-26DB-C040-BDB2-5AE4AD555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6AA1D-6180-214D-A1E3-625077DA6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BDC21-AA5A-484D-B36D-782F1CADB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B4191-2006-0A44-A828-D9088EA91EA4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C7A9A-169A-B745-B429-6571264B5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05D44-13FE-2646-9752-1687410C6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136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66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جلالت بینم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بی‌مانندی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97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418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عظیم ، قادر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پرجلال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8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عظیمی خدای قادر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1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068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2022-04-17T22:54:46Z</dcterms:created>
  <dcterms:modified xsi:type="dcterms:W3CDTF">2024-03-22T16:58:35Z</dcterms:modified>
</cp:coreProperties>
</file>