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5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208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FB1DC59-CCAA-AB41-B99E-E2B73CB8B36E}"/>
    <pc:docChg chg="modSld modMainMaster">
      <pc:chgData name="Niloofar Hosseini" userId="eb3e3110-2622-43cd-88f0-a4c46bd91734" providerId="ADAL" clId="{FFB1DC59-CCAA-AB41-B99E-E2B73CB8B36E}" dt="2024-03-22T16:08:39.724" v="10"/>
      <pc:docMkLst>
        <pc:docMk/>
      </pc:docMkLst>
      <pc:sldChg chg="setBg">
        <pc:chgData name="Niloofar Hosseini" userId="eb3e3110-2622-43cd-88f0-a4c46bd91734" providerId="ADAL" clId="{FFB1DC59-CCAA-AB41-B99E-E2B73CB8B36E}" dt="2024-03-22T16:08:28.170" v="6"/>
        <pc:sldMkLst>
          <pc:docMk/>
          <pc:sldMk cId="1830175320" sldId="256"/>
        </pc:sldMkLst>
      </pc:sldChg>
      <pc:sldChg chg="modSp mod">
        <pc:chgData name="Niloofar Hosseini" userId="eb3e3110-2622-43cd-88f0-a4c46bd91734" providerId="ADAL" clId="{FFB1DC59-CCAA-AB41-B99E-E2B73CB8B36E}" dt="2024-03-22T16:08:04.207" v="3" actId="20577"/>
        <pc:sldMkLst>
          <pc:docMk/>
          <pc:sldMk cId="1645552846" sldId="257"/>
        </pc:sldMkLst>
        <pc:spChg chg="mod">
          <ac:chgData name="Niloofar Hosseini" userId="eb3e3110-2622-43cd-88f0-a4c46bd91734" providerId="ADAL" clId="{FFB1DC59-CCAA-AB41-B99E-E2B73CB8B36E}" dt="2024-03-22T16:08:04.207" v="3" actId="20577"/>
          <ac:spMkLst>
            <pc:docMk/>
            <pc:sldMk cId="1645552846" sldId="257"/>
            <ac:spMk id="4" creationId="{3B154002-71C7-EF4C-878C-9F8D79FA3FC7}"/>
          </ac:spMkLst>
        </pc:spChg>
      </pc:sldChg>
      <pc:sldChg chg="setBg">
        <pc:chgData name="Niloofar Hosseini" userId="eb3e3110-2622-43cd-88f0-a4c46bd91734" providerId="ADAL" clId="{FFB1DC59-CCAA-AB41-B99E-E2B73CB8B36E}" dt="2024-03-22T16:08:35.490" v="8"/>
        <pc:sldMkLst>
          <pc:docMk/>
          <pc:sldMk cId="122457290" sldId="260"/>
        </pc:sldMkLst>
      </pc:sldChg>
      <pc:sldChg chg="setBg">
        <pc:chgData name="Niloofar Hosseini" userId="eb3e3110-2622-43cd-88f0-a4c46bd91734" providerId="ADAL" clId="{FFB1DC59-CCAA-AB41-B99E-E2B73CB8B36E}" dt="2024-03-22T16:08:39.724" v="10"/>
        <pc:sldMkLst>
          <pc:docMk/>
          <pc:sldMk cId="3010697413" sldId="261"/>
        </pc:sldMkLst>
      </pc:sldChg>
      <pc:sldMasterChg chg="setBg modSldLayout">
        <pc:chgData name="Niloofar Hosseini" userId="eb3e3110-2622-43cd-88f0-a4c46bd91734" providerId="ADAL" clId="{FFB1DC59-CCAA-AB41-B99E-E2B73CB8B36E}" dt="2024-03-22T16:08:28.170" v="6"/>
        <pc:sldMasterMkLst>
          <pc:docMk/>
          <pc:sldMasterMk cId="2841632886" sldId="2147483648"/>
        </pc:sldMasterMkLst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854423480" sldId="2147483649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3414025015" sldId="2147483650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644931948" sldId="2147483651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495107332" sldId="2147483652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3692338335" sldId="2147483653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2874465783" sldId="2147483654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4001148039" sldId="2147483655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1892899842" sldId="2147483656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2925454691" sldId="2147483657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4270347859" sldId="2147483658"/>
          </pc:sldLayoutMkLst>
        </pc:sldLayoutChg>
        <pc:sldLayoutChg chg="setBg">
          <pc:chgData name="Niloofar Hosseini" userId="eb3e3110-2622-43cd-88f0-a4c46bd91734" providerId="ADAL" clId="{FFB1DC59-CCAA-AB41-B99E-E2B73CB8B36E}" dt="2024-03-22T16:08:28.170" v="6"/>
          <pc:sldLayoutMkLst>
            <pc:docMk/>
            <pc:sldMasterMk cId="2841632886" sldId="2147483648"/>
            <pc:sldLayoutMk cId="138079743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8D3C9-0BFF-D445-AA6D-04E3ADD8A0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E4259C-3434-4C4D-B5C2-752286580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97807-E500-B846-84E6-48EF2E2F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E7520-EFF4-2E4D-8ABC-9F579D13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4198F-1047-0046-B524-C93B1EAD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54423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E810E-44A2-FE4E-B6EF-81FDF3BDD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EE821-737D-0949-8E01-7CD638AE9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8C19C-E819-4943-98DD-30D042A4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6ACD-C417-E742-A85D-F0AA85B3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15B52-BE87-B546-9662-AC2D9AC9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7034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7CA936-9059-5343-B55E-6A8A7EE6F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4011A9-0C1D-5047-9A30-46ECD0BA6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BC04B-A6D3-EF4C-A41A-06236785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5D5FB-ACB4-F148-AEE1-FCD9334C6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45E83-83E5-3A40-B773-CAC00009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807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E661-18E5-1949-B64A-E01C0CF69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1BAC0-014B-CA47-A1F2-101454133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3A257-589E-B545-B30E-AFDD7723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CC7D3-3475-C842-A1DB-64553186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BD18D-914D-E241-B5FE-C57680E83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402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63726-86C5-1845-880B-086599292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A8C67-5AF0-F845-AF01-AC0391AEA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6D2B6-6C90-B34C-835A-47558785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4C107-26E5-8F4E-B450-4153FE4A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6446E-0F33-E142-99B4-EF1E0D152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493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D021B-B50C-AE48-868A-E15115F9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F7CF3-F70C-0544-990D-E47DBDAFE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0A82C-C654-C547-84C0-24AB0764F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40567-3C9A-A740-9A19-EB4B7987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17856-B102-DF4F-B3AE-A9A5BC8A6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9E385-F81A-7841-8FC5-7503B758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510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F3B2F-80EA-9748-832A-6472756AE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14549-D457-5C4D-A6DB-1EF3A2B4E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65FB12-4D51-ED4A-9F25-C40ADC826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96C33-CE41-9E47-9CD1-5E21F5C7FB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3DF3F-EDD4-3347-BD11-62FEC0C3B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0D6042-E25D-824F-805B-05D1687F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D28844-A692-1248-A790-E2D0131A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E606ED-B72D-F94D-8C9F-416262E0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9233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EBA22-06F3-FB4C-BC0E-99D51D8CE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6CFC0-0B4A-8440-A158-109D37444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F20B8-432E-3F40-A336-FC17710B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31E535-66B3-A047-A1E1-34F3DF67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4465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DA8F9-5CF4-0642-856F-36E260D7B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ACC27-D191-7C45-B94D-15DF5297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812FE-BEB5-2844-9A20-702B53070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0114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51646-180D-F34B-8F93-E2E34DD87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F7155-3A22-A84E-9FA6-7B1EA1862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8B48-21C9-7D4A-879E-4DD0C325F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41A0E-F0C6-E84A-A493-D93F5C70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DD123-B73F-974B-AFD5-8157C1B8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4F039-D149-7E46-98AD-21EE0F7F6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289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852C0-EB9E-214A-823B-6D6272283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3D1E84-A126-F144-90DD-29CB84DD3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CD6B4F-FDBD-E64C-9D35-1CCA6C6EC4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804D4-45C0-884D-BD82-FB04312F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02501-B46E-6B48-9867-1365259DF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C6F28-F6F4-3B4B-A9D3-1379924C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2545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6EC31-2247-2B41-B03A-0F05C2FCD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0DD83-7BD7-E042-B916-B5D1068CC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5EF3A-82E7-BA44-B6F6-5D8ABC9FC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C25C7-6CBE-1C40-A080-FD1F971AB4ED}" type="datetimeFigureOut">
              <a:rPr lang="en-DE" smtClean="0"/>
              <a:t>3/22/24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AD493-A114-5444-B3CF-3433C6547B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8C3C8-B5BD-F84F-BA6E-9792DA75F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5482B-642A-434A-8185-95BBCA35E35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163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45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اگه دلت شکسته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 شدی و خسته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غم تو دلت نشسته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تموم راهها بسته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17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بغض داری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یه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داد می زنی بی صدا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راه رهایی بازه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آمده عشقی تازه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4555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پشت در قلب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زنده با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بشکن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سکوتو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خط بزن این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هبوطور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0176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B154002-71C7-EF4C-878C-9F8D79FA3FC7}"/>
              </a:ext>
            </a:extLst>
          </p:cNvPr>
          <p:cNvSpPr/>
          <p:nvPr/>
        </p:nvSpPr>
        <p:spPr>
          <a:xfrm>
            <a:off x="0" y="0"/>
            <a:ext cx="12191999" cy="745678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رها شو از این قفس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صداش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بزن یک نفس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پشت در قلب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زنده با توست</a:t>
            </a: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4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69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2022-04-05T14:51:22Z</dcterms:created>
  <dcterms:modified xsi:type="dcterms:W3CDTF">2024-03-22T16:09:28Z</dcterms:modified>
</cp:coreProperties>
</file>