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1" r:id="rId7"/>
    <p:sldId id="265" r:id="rId8"/>
    <p:sldId id="260" r:id="rId9"/>
    <p:sldId id="262" r:id="rId10"/>
    <p:sldId id="266" r:id="rId11"/>
    <p:sldId id="264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0"/>
    <p:restoredTop sz="94749"/>
  </p:normalViewPr>
  <p:slideViewPr>
    <p:cSldViewPr snapToGrid="0">
      <p:cViewPr varScale="1">
        <p:scale>
          <a:sx n="114" d="100"/>
          <a:sy n="114" d="100"/>
        </p:scale>
        <p:origin x="17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B71ACCE-E9F9-BB4E-9F60-C716BD318DB3}"/>
    <pc:docChg chg="undo custSel addSld modSld sldOrd modMainMaster">
      <pc:chgData name="Niloofar Hosseini" userId="eb3e3110-2622-43cd-88f0-a4c46bd91734" providerId="ADAL" clId="{2B71ACCE-E9F9-BB4E-9F60-C716BD318DB3}" dt="2024-03-22T15:34:37.638" v="14" actId="20577"/>
      <pc:docMkLst>
        <pc:docMk/>
      </pc:docMkLst>
      <pc:sldChg chg="setBg">
        <pc:chgData name="Niloofar Hosseini" userId="eb3e3110-2622-43cd-88f0-a4c46bd91734" providerId="ADAL" clId="{2B71ACCE-E9F9-BB4E-9F60-C716BD318DB3}" dt="2024-03-22T15:33:09.720" v="2"/>
        <pc:sldMkLst>
          <pc:docMk/>
          <pc:sldMk cId="1874123119" sldId="256"/>
        </pc:sldMkLst>
      </pc:sldChg>
      <pc:sldChg chg="modSp mod">
        <pc:chgData name="Niloofar Hosseini" userId="eb3e3110-2622-43cd-88f0-a4c46bd91734" providerId="ADAL" clId="{2B71ACCE-E9F9-BB4E-9F60-C716BD318DB3}" dt="2024-03-22T15:33:52.239" v="7" actId="113"/>
        <pc:sldMkLst>
          <pc:docMk/>
          <pc:sldMk cId="2196910482" sldId="259"/>
        </pc:sldMkLst>
        <pc:spChg chg="mod">
          <ac:chgData name="Niloofar Hosseini" userId="eb3e3110-2622-43cd-88f0-a4c46bd91734" providerId="ADAL" clId="{2B71ACCE-E9F9-BB4E-9F60-C716BD318DB3}" dt="2024-03-22T15:33:52.239" v="7" actId="113"/>
          <ac:spMkLst>
            <pc:docMk/>
            <pc:sldMk cId="2196910482" sldId="259"/>
            <ac:spMk id="4" creationId="{9E59E111-05C5-7604-A381-9AF0B1B12705}"/>
          </ac:spMkLst>
        </pc:spChg>
      </pc:sldChg>
      <pc:sldChg chg="setBg">
        <pc:chgData name="Niloofar Hosseini" userId="eb3e3110-2622-43cd-88f0-a4c46bd91734" providerId="ADAL" clId="{2B71ACCE-E9F9-BB4E-9F60-C716BD318DB3}" dt="2024-03-22T15:33:19.596" v="4"/>
        <pc:sldMkLst>
          <pc:docMk/>
          <pc:sldMk cId="2434388477" sldId="263"/>
        </pc:sldMkLst>
      </pc:sldChg>
      <pc:sldChg chg="setBg">
        <pc:chgData name="Niloofar Hosseini" userId="eb3e3110-2622-43cd-88f0-a4c46bd91734" providerId="ADAL" clId="{2B71ACCE-E9F9-BB4E-9F60-C716BD318DB3}" dt="2024-03-22T15:33:25.748" v="6"/>
        <pc:sldMkLst>
          <pc:docMk/>
          <pc:sldMk cId="1533885677" sldId="264"/>
        </pc:sldMkLst>
      </pc:sldChg>
      <pc:sldChg chg="add ord">
        <pc:chgData name="Niloofar Hosseini" userId="eb3e3110-2622-43cd-88f0-a4c46bd91734" providerId="ADAL" clId="{2B71ACCE-E9F9-BB4E-9F60-C716BD318DB3}" dt="2024-03-22T15:34:07.477" v="9" actId="20578"/>
        <pc:sldMkLst>
          <pc:docMk/>
          <pc:sldMk cId="2516669464" sldId="265"/>
        </pc:sldMkLst>
      </pc:sldChg>
      <pc:sldChg chg="modSp add mod ord">
        <pc:chgData name="Niloofar Hosseini" userId="eb3e3110-2622-43cd-88f0-a4c46bd91734" providerId="ADAL" clId="{2B71ACCE-E9F9-BB4E-9F60-C716BD318DB3}" dt="2024-03-22T15:34:37.638" v="14" actId="20577"/>
        <pc:sldMkLst>
          <pc:docMk/>
          <pc:sldMk cId="1040249710" sldId="266"/>
        </pc:sldMkLst>
        <pc:spChg chg="mod">
          <ac:chgData name="Niloofar Hosseini" userId="eb3e3110-2622-43cd-88f0-a4c46bd91734" providerId="ADAL" clId="{2B71ACCE-E9F9-BB4E-9F60-C716BD318DB3}" dt="2024-03-22T15:34:37.638" v="14" actId="20577"/>
          <ac:spMkLst>
            <pc:docMk/>
            <pc:sldMk cId="1040249710" sldId="266"/>
            <ac:spMk id="4" creationId="{9E59E111-05C5-7604-A381-9AF0B1B12705}"/>
          </ac:spMkLst>
        </pc:spChg>
      </pc:sldChg>
      <pc:sldMasterChg chg="setBg modSldLayout">
        <pc:chgData name="Niloofar Hosseini" userId="eb3e3110-2622-43cd-88f0-a4c46bd91734" providerId="ADAL" clId="{2B71ACCE-E9F9-BB4E-9F60-C716BD318DB3}" dt="2024-03-22T15:33:09.720" v="2"/>
        <pc:sldMasterMkLst>
          <pc:docMk/>
          <pc:sldMasterMk cId="3927081015" sldId="2147483648"/>
        </pc:sldMasterMkLst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2522618967" sldId="2147483649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3888567944" sldId="2147483650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135517057" sldId="2147483651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708906142" sldId="2147483652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3891557832" sldId="2147483653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3071630242" sldId="2147483654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2152440426" sldId="2147483655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2116428027" sldId="2147483656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287484407" sldId="2147483657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890009560" sldId="2147483658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136730746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039D7-1026-4E27-C32E-F0C27F0606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42C55-2894-CDA9-CD58-74072D1E5E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BC10F-F733-72DC-226B-8772964E0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268E6-F05E-D6C5-5394-1CDA3ACAE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441AE-2189-04C4-8260-495C34FE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2261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C974C-F976-5580-F45C-7D01A7A15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01672B-240B-AEA7-0B0A-A02089D9F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ED6D2-57C7-3BB2-1772-C99B7FEA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C118E-5CB8-5933-409B-7242ED2F2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98611-6437-3229-1E21-09AC2236A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9000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D4BEE5-C3B4-13DE-645A-561F72C93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F69935-A4C1-D6EE-1CD5-9E76D08EE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6690C-B720-FF27-817E-FDBCC6CEB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5AFD1-E66C-3786-A879-2D34AF7F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78F66-F1F2-4BE3-94E3-461A80580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6730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6422B-E87D-052B-1DAA-42FD85248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74953-E667-AF55-EE14-A4A263F00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D4AFA-0529-A1BA-A8B8-0E4DA1E29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60055-B08D-2416-2E83-076CCF38B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B70B5-FD83-5808-F2D9-CD08ABC4F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88567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2656E-9104-F5C9-6C91-C2FBF7A63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DB36D-FC38-43A1-77EA-EE0088BB8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BFE32-0B35-16C2-D748-81D923F4A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C72BD-8F0D-7C0C-89D8-B381FF216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05992-5CFE-9138-226A-A92C6804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51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A1CD9-226B-327C-8533-4318E8D7D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DB78D-B848-00CE-2D9F-4B0BC273EB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57901-76FA-BE4F-838E-400D6D842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8810D-19D2-D986-6168-5E6779CDE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56028-05E4-869D-FF22-309B0728B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77DFD5-CAF6-07C4-EFB3-4F5304B45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890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453B-85BC-F892-3EDE-99CD612DD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F113E-F743-1494-D713-40C0C1367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BF06BA-8961-FD8A-C39A-A3C2260D4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99A42C-1A7A-7D75-B6E8-0EE22B666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B63CFD-A4FB-D8D0-BE1B-75C026595B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9B1443-FF09-3FCD-6E55-CBF89D4D6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DAB4FD-1C2F-FAC3-A179-339415AE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3A5CF6-5C04-82A9-8D0D-E1B5ECD12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9155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BD543-2241-D564-FAD1-7D8C37272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DE95A3-F6E3-3155-9C18-995A6440F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03B5C6-1F88-0C90-35BB-5675FCDD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7808A-CF24-3261-D493-77E4BD4F1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163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4FB7A2-036E-4B0D-F38B-CE7237E78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0200FD-4DCE-7002-1B21-C96069DE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F2FC7-DE7E-B107-9B31-9BF6CA976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5244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F4B3E-C442-747A-5503-2F569D141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FBFD5-42DF-0133-FA4E-F5E9A7CED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1A2C6E-ECF5-B499-87C2-B412E7431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0A39AA-2D88-83E6-024C-8B918DC25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F700BC-8BFB-8083-015F-19655B054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B68919-42F7-DDE3-F8BC-9EBC9B7A7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642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1063-F92E-97DC-53AF-CC31E3FA3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117DF-6F6A-02D9-851D-FB807118E4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D9CAF-2EFF-3005-FF24-8CE907A41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92749-C39A-943C-1B3A-CEDC81A57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00223-B7F7-71D9-8A35-54355A941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A86820-9FB6-57BF-A32C-19B1A76BD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748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DBC99E-D5A9-03C0-2151-37646B3DB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80951-E4F0-4EE4-F43E-625C10C71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B10C1-305E-1214-3181-12A0E0AC1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9D80C-6504-8645-B8B0-0748AC9E567D}" type="datetimeFigureOut">
              <a:rPr lang="en-DE" smtClean="0"/>
              <a:t>3/22/24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AC832-6210-DD88-12EA-373CCD1A9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C113D-A0AC-01AC-7F33-442B2D5D4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708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4388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7144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برخیزیم برخیزیم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دیوارها را بنا کنیم</a:t>
            </a:r>
          </a:p>
          <a:p>
            <a:pPr algn="ctr" rtl="1">
              <a:lnSpc>
                <a:spcPct val="200000"/>
              </a:lnSpc>
            </a:pPr>
            <a:r>
              <a:rPr lang="fa-IR" sz="3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۴)</a:t>
            </a:r>
          </a:p>
          <a:p>
            <a:pPr algn="ctr" rtl="1">
              <a:lnSpc>
                <a:spcPct val="200000"/>
              </a:lnSpc>
            </a:pPr>
            <a:endParaRPr lang="fa-IR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0249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38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7144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برخیزیم بنا کنیم</a:t>
            </a: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لباس رزم به تن کنیم </a:t>
            </a:r>
          </a:p>
          <a:p>
            <a:pPr algn="ctr" rtl="1">
              <a:lnSpc>
                <a:spcPct val="200000"/>
              </a:lnSpc>
            </a:pP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412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7144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پرستش در نام عیسی</a:t>
            </a: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برای نبرد ، شویم هم دعا</a:t>
            </a:r>
          </a:p>
          <a:p>
            <a:pPr algn="ctr" rtl="1">
              <a:lnSpc>
                <a:spcPct val="200000"/>
              </a:lnSpc>
            </a:pP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003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7144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گوییم نبرد از آن خداست</a:t>
            </a: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دستهای سست توانش از خداست</a:t>
            </a:r>
          </a:p>
          <a:p>
            <a:pPr algn="ctr" rtl="1">
              <a:lnSpc>
                <a:spcPct val="200000"/>
              </a:lnSpc>
            </a:pP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313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7144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برخیزیم برخیزیم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دیوارها را بنا کنیم</a:t>
            </a:r>
          </a:p>
          <a:p>
            <a:pPr algn="ctr" rtl="1">
              <a:lnSpc>
                <a:spcPct val="200000"/>
              </a:lnSpc>
            </a:pPr>
            <a:r>
              <a:rPr lang="fa-IR" sz="3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96910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7144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گوییم نبرد از آن خداست</a:t>
            </a: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دستهای سست توانش از خداست</a:t>
            </a:r>
          </a:p>
          <a:p>
            <a:pPr algn="ctr" rtl="1">
              <a:lnSpc>
                <a:spcPct val="200000"/>
              </a:lnSpc>
            </a:pP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1793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7144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برخیزیم برخیزیم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دیوارها را بنا کنیم</a:t>
            </a:r>
          </a:p>
          <a:p>
            <a:pPr algn="ctr" rtl="1">
              <a:lnSpc>
                <a:spcPct val="200000"/>
              </a:lnSpc>
            </a:pPr>
            <a:r>
              <a:rPr lang="fa-IR" sz="3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1666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دستهای سست را قوی سازید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پاهای لرزان استوار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برخیزید</a:t>
            </a: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 </a:t>
            </a:r>
            <a:r>
              <a:rPr lang="fa-IR" sz="6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دورتا</a:t>
            </a: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دور دیوار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بایستیم بنا کنیم</a:t>
            </a: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8555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یکدست بنا کنیم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دستی دیگر بجنگیم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ردای یأس را از تن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در کنیم</a:t>
            </a: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41115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117</Words>
  <Application>Microsoft Macintosh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2022-10-05T11:08:26Z</dcterms:created>
  <dcterms:modified xsi:type="dcterms:W3CDTF">2024-03-22T15:34:43Z</dcterms:modified>
</cp:coreProperties>
</file>