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4" r:id="rId9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277"/>
    <p:restoredTop sz="94626"/>
  </p:normalViewPr>
  <p:slideViewPr>
    <p:cSldViewPr snapToGrid="0">
      <p:cViewPr varScale="1">
        <p:scale>
          <a:sx n="84" d="100"/>
          <a:sy n="84" d="100"/>
        </p:scale>
        <p:origin x="208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D65E349D-D656-2B41-B8C3-C0E831564E4A}"/>
    <pc:docChg chg="addSld delSld modSld sldOrd modMainMaster">
      <pc:chgData name="Niloofar Hosseini" userId="eb3e3110-2622-43cd-88f0-a4c46bd91734" providerId="ADAL" clId="{D65E349D-D656-2B41-B8C3-C0E831564E4A}" dt="2024-03-20T17:21:17.060" v="32" actId="2696"/>
      <pc:docMkLst>
        <pc:docMk/>
      </pc:docMkLst>
      <pc:sldChg chg="addSp delSp modSp mod setBg">
        <pc:chgData name="Niloofar Hosseini" userId="eb3e3110-2622-43cd-88f0-a4c46bd91734" providerId="ADAL" clId="{D65E349D-D656-2B41-B8C3-C0E831564E4A}" dt="2024-03-20T17:20:19.149" v="21" actId="404"/>
        <pc:sldMkLst>
          <pc:docMk/>
          <pc:sldMk cId="3203150399" sldId="256"/>
        </pc:sldMkLst>
        <pc:spChg chg="add del mod">
          <ac:chgData name="Niloofar Hosseini" userId="eb3e3110-2622-43cd-88f0-a4c46bd91734" providerId="ADAL" clId="{D65E349D-D656-2B41-B8C3-C0E831564E4A}" dt="2024-03-20T17:19:24.891" v="9"/>
          <ac:spMkLst>
            <pc:docMk/>
            <pc:sldMk cId="3203150399" sldId="256"/>
            <ac:spMk id="2" creationId="{DA7E40CD-96A7-BB5D-2CA3-D57EA4072FB3}"/>
          </ac:spMkLst>
        </pc:spChg>
        <pc:spChg chg="mod">
          <ac:chgData name="Niloofar Hosseini" userId="eb3e3110-2622-43cd-88f0-a4c46bd91734" providerId="ADAL" clId="{D65E349D-D656-2B41-B8C3-C0E831564E4A}" dt="2024-03-20T17:20:19.149" v="21" actId="404"/>
          <ac:spMkLst>
            <pc:docMk/>
            <pc:sldMk cId="3203150399" sldId="256"/>
            <ac:spMk id="4" creationId="{8507687F-3062-4D6E-05F9-C83D5C8EBCFC}"/>
          </ac:spMkLst>
        </pc:spChg>
      </pc:sldChg>
      <pc:sldChg chg="modSp mod">
        <pc:chgData name="Niloofar Hosseini" userId="eb3e3110-2622-43cd-88f0-a4c46bd91734" providerId="ADAL" clId="{D65E349D-D656-2B41-B8C3-C0E831564E4A}" dt="2024-03-20T17:20:33.214" v="23" actId="255"/>
        <pc:sldMkLst>
          <pc:docMk/>
          <pc:sldMk cId="3073033681" sldId="257"/>
        </pc:sldMkLst>
        <pc:spChg chg="mod">
          <ac:chgData name="Niloofar Hosseini" userId="eb3e3110-2622-43cd-88f0-a4c46bd91734" providerId="ADAL" clId="{D65E349D-D656-2B41-B8C3-C0E831564E4A}" dt="2024-03-20T17:20:33.214" v="23" actId="255"/>
          <ac:spMkLst>
            <pc:docMk/>
            <pc:sldMk cId="3073033681" sldId="257"/>
            <ac:spMk id="4" creationId="{8507687F-3062-4D6E-05F9-C83D5C8EBCFC}"/>
          </ac:spMkLst>
        </pc:spChg>
      </pc:sldChg>
      <pc:sldChg chg="modSp mod setBg">
        <pc:chgData name="Niloofar Hosseini" userId="eb3e3110-2622-43cd-88f0-a4c46bd91734" providerId="ADAL" clId="{D65E349D-D656-2B41-B8C3-C0E831564E4A}" dt="2024-03-20T17:20:46.941" v="25" actId="255"/>
        <pc:sldMkLst>
          <pc:docMk/>
          <pc:sldMk cId="2269125306" sldId="259"/>
        </pc:sldMkLst>
        <pc:spChg chg="mod">
          <ac:chgData name="Niloofar Hosseini" userId="eb3e3110-2622-43cd-88f0-a4c46bd91734" providerId="ADAL" clId="{D65E349D-D656-2B41-B8C3-C0E831564E4A}" dt="2024-03-20T17:20:46.941" v="25" actId="255"/>
          <ac:spMkLst>
            <pc:docMk/>
            <pc:sldMk cId="2269125306" sldId="259"/>
            <ac:spMk id="4" creationId="{8507687F-3062-4D6E-05F9-C83D5C8EBCFC}"/>
          </ac:spMkLst>
        </pc:spChg>
      </pc:sldChg>
      <pc:sldChg chg="modSp mod">
        <pc:chgData name="Niloofar Hosseini" userId="eb3e3110-2622-43cd-88f0-a4c46bd91734" providerId="ADAL" clId="{D65E349D-D656-2B41-B8C3-C0E831564E4A}" dt="2024-03-20T17:20:57.292" v="27" actId="255"/>
        <pc:sldMkLst>
          <pc:docMk/>
          <pc:sldMk cId="1066262231" sldId="260"/>
        </pc:sldMkLst>
        <pc:spChg chg="mod">
          <ac:chgData name="Niloofar Hosseini" userId="eb3e3110-2622-43cd-88f0-a4c46bd91734" providerId="ADAL" clId="{D65E349D-D656-2B41-B8C3-C0E831564E4A}" dt="2024-03-20T17:20:57.292" v="27" actId="255"/>
          <ac:spMkLst>
            <pc:docMk/>
            <pc:sldMk cId="1066262231" sldId="260"/>
            <ac:spMk id="4" creationId="{8507687F-3062-4D6E-05F9-C83D5C8EBCFC}"/>
          </ac:spMkLst>
        </pc:spChg>
      </pc:sldChg>
      <pc:sldChg chg="setBg">
        <pc:chgData name="Niloofar Hosseini" userId="eb3e3110-2622-43cd-88f0-a4c46bd91734" providerId="ADAL" clId="{D65E349D-D656-2B41-B8C3-C0E831564E4A}" dt="2024-03-20T17:21:06.182" v="29"/>
        <pc:sldMkLst>
          <pc:docMk/>
          <pc:sldMk cId="3768302560" sldId="262"/>
        </pc:sldMkLst>
      </pc:sldChg>
      <pc:sldChg chg="del setBg">
        <pc:chgData name="Niloofar Hosseini" userId="eb3e3110-2622-43cd-88f0-a4c46bd91734" providerId="ADAL" clId="{D65E349D-D656-2B41-B8C3-C0E831564E4A}" dt="2024-03-20T17:21:17.060" v="32" actId="2696"/>
        <pc:sldMkLst>
          <pc:docMk/>
          <pc:sldMk cId="543820681" sldId="263"/>
        </pc:sldMkLst>
      </pc:sldChg>
      <pc:sldChg chg="add ord">
        <pc:chgData name="Niloofar Hosseini" userId="eb3e3110-2622-43cd-88f0-a4c46bd91734" providerId="ADAL" clId="{D65E349D-D656-2B41-B8C3-C0E831564E4A}" dt="2024-03-20T17:21:15.564" v="31" actId="20578"/>
        <pc:sldMkLst>
          <pc:docMk/>
          <pc:sldMk cId="3613299321" sldId="264"/>
        </pc:sldMkLst>
      </pc:sldChg>
      <pc:sldMasterChg chg="setBg modSldLayout">
        <pc:chgData name="Niloofar Hosseini" userId="eb3e3110-2622-43cd-88f0-a4c46bd91734" providerId="ADAL" clId="{D65E349D-D656-2B41-B8C3-C0E831564E4A}" dt="2024-03-20T17:19:39.892" v="12"/>
        <pc:sldMasterMkLst>
          <pc:docMk/>
          <pc:sldMasterMk cId="1620930313" sldId="2147483648"/>
        </pc:sldMasterMkLst>
        <pc:sldLayoutChg chg="setBg">
          <pc:chgData name="Niloofar Hosseini" userId="eb3e3110-2622-43cd-88f0-a4c46bd91734" providerId="ADAL" clId="{D65E349D-D656-2B41-B8C3-C0E831564E4A}" dt="2024-03-20T17:19:39.892" v="12"/>
          <pc:sldLayoutMkLst>
            <pc:docMk/>
            <pc:sldMasterMk cId="1620930313" sldId="2147483648"/>
            <pc:sldLayoutMk cId="278625181" sldId="2147483649"/>
          </pc:sldLayoutMkLst>
        </pc:sldLayoutChg>
        <pc:sldLayoutChg chg="setBg">
          <pc:chgData name="Niloofar Hosseini" userId="eb3e3110-2622-43cd-88f0-a4c46bd91734" providerId="ADAL" clId="{D65E349D-D656-2B41-B8C3-C0E831564E4A}" dt="2024-03-20T17:19:39.892" v="12"/>
          <pc:sldLayoutMkLst>
            <pc:docMk/>
            <pc:sldMasterMk cId="1620930313" sldId="2147483648"/>
            <pc:sldLayoutMk cId="1458147125" sldId="2147483650"/>
          </pc:sldLayoutMkLst>
        </pc:sldLayoutChg>
        <pc:sldLayoutChg chg="setBg">
          <pc:chgData name="Niloofar Hosseini" userId="eb3e3110-2622-43cd-88f0-a4c46bd91734" providerId="ADAL" clId="{D65E349D-D656-2B41-B8C3-C0E831564E4A}" dt="2024-03-20T17:19:39.892" v="12"/>
          <pc:sldLayoutMkLst>
            <pc:docMk/>
            <pc:sldMasterMk cId="1620930313" sldId="2147483648"/>
            <pc:sldLayoutMk cId="2135490510" sldId="2147483651"/>
          </pc:sldLayoutMkLst>
        </pc:sldLayoutChg>
        <pc:sldLayoutChg chg="setBg">
          <pc:chgData name="Niloofar Hosseini" userId="eb3e3110-2622-43cd-88f0-a4c46bd91734" providerId="ADAL" clId="{D65E349D-D656-2B41-B8C3-C0E831564E4A}" dt="2024-03-20T17:19:39.892" v="12"/>
          <pc:sldLayoutMkLst>
            <pc:docMk/>
            <pc:sldMasterMk cId="1620930313" sldId="2147483648"/>
            <pc:sldLayoutMk cId="1240585425" sldId="2147483652"/>
          </pc:sldLayoutMkLst>
        </pc:sldLayoutChg>
        <pc:sldLayoutChg chg="setBg">
          <pc:chgData name="Niloofar Hosseini" userId="eb3e3110-2622-43cd-88f0-a4c46bd91734" providerId="ADAL" clId="{D65E349D-D656-2B41-B8C3-C0E831564E4A}" dt="2024-03-20T17:19:39.892" v="12"/>
          <pc:sldLayoutMkLst>
            <pc:docMk/>
            <pc:sldMasterMk cId="1620930313" sldId="2147483648"/>
            <pc:sldLayoutMk cId="3009438828" sldId="2147483653"/>
          </pc:sldLayoutMkLst>
        </pc:sldLayoutChg>
        <pc:sldLayoutChg chg="setBg">
          <pc:chgData name="Niloofar Hosseini" userId="eb3e3110-2622-43cd-88f0-a4c46bd91734" providerId="ADAL" clId="{D65E349D-D656-2B41-B8C3-C0E831564E4A}" dt="2024-03-20T17:19:39.892" v="12"/>
          <pc:sldLayoutMkLst>
            <pc:docMk/>
            <pc:sldMasterMk cId="1620930313" sldId="2147483648"/>
            <pc:sldLayoutMk cId="2783595382" sldId="2147483654"/>
          </pc:sldLayoutMkLst>
        </pc:sldLayoutChg>
        <pc:sldLayoutChg chg="setBg">
          <pc:chgData name="Niloofar Hosseini" userId="eb3e3110-2622-43cd-88f0-a4c46bd91734" providerId="ADAL" clId="{D65E349D-D656-2B41-B8C3-C0E831564E4A}" dt="2024-03-20T17:19:39.892" v="12"/>
          <pc:sldLayoutMkLst>
            <pc:docMk/>
            <pc:sldMasterMk cId="1620930313" sldId="2147483648"/>
            <pc:sldLayoutMk cId="3970800775" sldId="2147483655"/>
          </pc:sldLayoutMkLst>
        </pc:sldLayoutChg>
        <pc:sldLayoutChg chg="setBg">
          <pc:chgData name="Niloofar Hosseini" userId="eb3e3110-2622-43cd-88f0-a4c46bd91734" providerId="ADAL" clId="{D65E349D-D656-2B41-B8C3-C0E831564E4A}" dt="2024-03-20T17:19:39.892" v="12"/>
          <pc:sldLayoutMkLst>
            <pc:docMk/>
            <pc:sldMasterMk cId="1620930313" sldId="2147483648"/>
            <pc:sldLayoutMk cId="156830167" sldId="2147483656"/>
          </pc:sldLayoutMkLst>
        </pc:sldLayoutChg>
        <pc:sldLayoutChg chg="setBg">
          <pc:chgData name="Niloofar Hosseini" userId="eb3e3110-2622-43cd-88f0-a4c46bd91734" providerId="ADAL" clId="{D65E349D-D656-2B41-B8C3-C0E831564E4A}" dt="2024-03-20T17:19:39.892" v="12"/>
          <pc:sldLayoutMkLst>
            <pc:docMk/>
            <pc:sldMasterMk cId="1620930313" sldId="2147483648"/>
            <pc:sldLayoutMk cId="2163882796" sldId="2147483657"/>
          </pc:sldLayoutMkLst>
        </pc:sldLayoutChg>
        <pc:sldLayoutChg chg="setBg">
          <pc:chgData name="Niloofar Hosseini" userId="eb3e3110-2622-43cd-88f0-a4c46bd91734" providerId="ADAL" clId="{D65E349D-D656-2B41-B8C3-C0E831564E4A}" dt="2024-03-20T17:19:39.892" v="12"/>
          <pc:sldLayoutMkLst>
            <pc:docMk/>
            <pc:sldMasterMk cId="1620930313" sldId="2147483648"/>
            <pc:sldLayoutMk cId="774045128" sldId="2147483658"/>
          </pc:sldLayoutMkLst>
        </pc:sldLayoutChg>
        <pc:sldLayoutChg chg="setBg">
          <pc:chgData name="Niloofar Hosseini" userId="eb3e3110-2622-43cd-88f0-a4c46bd91734" providerId="ADAL" clId="{D65E349D-D656-2B41-B8C3-C0E831564E4A}" dt="2024-03-20T17:19:39.892" v="12"/>
          <pc:sldLayoutMkLst>
            <pc:docMk/>
            <pc:sldMasterMk cId="1620930313" sldId="2147483648"/>
            <pc:sldLayoutMk cId="1176359559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11A57-3C84-F346-44AC-39004BB651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C37B70-E293-414A-629A-8D8FE2712E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9F4904-548F-8F5D-DC8C-A5031A465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758C8-9AD5-5B43-8F39-8D3028B029D5}" type="datetimeFigureOut">
              <a:rPr lang="en-DE" smtClean="0"/>
              <a:t>3/20/24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43A63-37C1-D06E-952B-2B9FF01F3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42309-65F9-DEE7-6C71-F60796967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7E405-34FC-9F46-8CAC-38546983EC1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8625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8A8C3-82D1-A78D-710B-BCBE39C1A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7D3345-0F15-D764-6894-56324E88EA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F82FF1-BBE0-7E0B-ADAE-58BE1F770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758C8-9AD5-5B43-8F39-8D3028B029D5}" type="datetimeFigureOut">
              <a:rPr lang="en-DE" smtClean="0"/>
              <a:t>3/20/24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8F0337-3194-B9EC-DC24-3160F02D3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4A9014-2738-812F-42DE-0F2E3D106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7E405-34FC-9F46-8CAC-38546983EC1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74045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DC9349-264E-7879-7A22-EF526B0F0D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C33967-BACB-0A8C-234E-1F2B2B2149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4800C1-D1D4-E97B-1C75-15DDC4B64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758C8-9AD5-5B43-8F39-8D3028B029D5}" type="datetimeFigureOut">
              <a:rPr lang="en-DE" smtClean="0"/>
              <a:t>3/20/24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6E427-733D-467F-655F-C772CB9F3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DC66EB-8E3A-56D3-0448-B8905D2FD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7E405-34FC-9F46-8CAC-38546983EC1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76359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FA2FD-A85B-900B-0A80-639E747FF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F1B1A1-BF70-9184-A2A7-2E2C0ECC8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FF72FC-CF44-6475-82AA-56776E73A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758C8-9AD5-5B43-8F39-8D3028B029D5}" type="datetimeFigureOut">
              <a:rPr lang="en-DE" smtClean="0"/>
              <a:t>3/20/24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31745D-F4F7-4F26-D365-E459483E9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401CC3-9C25-C433-27CA-D5A68CFD7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7E405-34FC-9F46-8CAC-38546983EC1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58147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CDBE0-CA79-B5EA-DE75-DF3710D41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31FAB8-17FF-8ACA-E86E-4B61B1B030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9CA1AA-B88D-464C-F988-8DBA03FC4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758C8-9AD5-5B43-8F39-8D3028B029D5}" type="datetimeFigureOut">
              <a:rPr lang="en-DE" smtClean="0"/>
              <a:t>3/20/24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5CC31A-62BF-4210-0734-646532557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02876D-CCDA-1209-116E-3EDA72592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7E405-34FC-9F46-8CAC-38546983EC1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35490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726F4-57F2-4208-CCFA-6898022DA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1E6FC-46EA-812B-572C-7500C464D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A31BD1-C75C-3E78-32B7-7B9A029F59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BFF6A-12AD-9C5A-829B-55DB346C0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758C8-9AD5-5B43-8F39-8D3028B029D5}" type="datetimeFigureOut">
              <a:rPr lang="en-DE" smtClean="0"/>
              <a:t>3/20/24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F5B9DE-59F6-7200-25AB-EA6C8C815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BDB625-EE7D-CE19-FC3E-160485FDF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7E405-34FC-9F46-8CAC-38546983EC1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40585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1FEBF-7AEC-7167-F71C-76FCA56CC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25CD14-54EF-6CC9-9EE2-DDE9A91410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CC5E90-59E4-EE87-46AF-EA3FEA0C74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64C143-DECB-2189-B418-9DA1B3E6CD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4B0A93-BD4F-B4F8-5429-09DD7D0DD8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EDEC55-19FE-B314-CAAE-658542DA4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758C8-9AD5-5B43-8F39-8D3028B029D5}" type="datetimeFigureOut">
              <a:rPr lang="en-DE" smtClean="0"/>
              <a:t>3/20/24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F93DD3-B26D-F4D1-6A60-A79171B77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BE8DEB1-8AF5-42E4-A3D3-446FC4062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7E405-34FC-9F46-8CAC-38546983EC1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09438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BAD3D-7C22-FC7C-FAB7-A98237E07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9C6AF0-D473-0A60-23A9-6E09E3EF5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758C8-9AD5-5B43-8F39-8D3028B029D5}" type="datetimeFigureOut">
              <a:rPr lang="en-DE" smtClean="0"/>
              <a:t>3/20/24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B1C09D-96A1-1F68-4EDC-BD3E10BC5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BC7072-78FB-EF61-7BB6-C8E72BC12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7E405-34FC-9F46-8CAC-38546983EC1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83595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0F4E44-C59D-B217-DF48-68758540B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758C8-9AD5-5B43-8F39-8D3028B029D5}" type="datetimeFigureOut">
              <a:rPr lang="en-DE" smtClean="0"/>
              <a:t>3/20/24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4CDA86-F3BE-00E8-44B7-3E3D7E76D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5608C2-34B4-9960-0C30-3FF90012A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7E405-34FC-9F46-8CAC-38546983EC1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70800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72325-A6CD-50FA-BA83-5F73D6681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01774A-34E1-1679-E360-45FF8DE3D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3D53FB-FF24-19C4-7207-E790039F52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B1322A-D75C-2F2A-3B4E-4795518B7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758C8-9AD5-5B43-8F39-8D3028B029D5}" type="datetimeFigureOut">
              <a:rPr lang="en-DE" smtClean="0"/>
              <a:t>3/20/24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E8C4B0-C760-EACA-0F8F-C73A84E56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7E6C9E-7898-76E5-A46B-E94EFA7EE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7E405-34FC-9F46-8CAC-38546983EC1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6830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A5D3B-C692-1FC4-49A0-C395D3C24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738BB0-9AD4-D900-0C90-65393AF5F4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30F5FA-7675-0BEE-246C-FB87AA2E9D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C831DB-0C1D-BF18-7C79-0F2B61D5C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758C8-9AD5-5B43-8F39-8D3028B029D5}" type="datetimeFigureOut">
              <a:rPr lang="en-DE" smtClean="0"/>
              <a:t>3/20/24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7EA63D-0CAE-3552-E7A0-D5A07E029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2DE0EF-5DCC-FC84-2B37-8D829E7B8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7E405-34FC-9F46-8CAC-38546983EC1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63882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B9B552-5A76-AAB4-419A-D24685FAC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C93AA6-2F6D-55BB-21FA-6151A0013A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DB2512-5AF9-9899-77F6-EA569D29A5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758C8-9AD5-5B43-8F39-8D3028B029D5}" type="datetimeFigureOut">
              <a:rPr lang="en-DE" smtClean="0"/>
              <a:t>3/20/24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288B22-8D8C-B11D-B04C-55BAC3D7AA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1020A4-8FC6-4BD0-6F7C-75A5C953A7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7E405-34FC-9F46-8CAC-38546983EC1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20930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8302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507687F-3062-4D6E-05F9-C83D5C8EBCFC}"/>
              </a:ext>
            </a:extLst>
          </p:cNvPr>
          <p:cNvSpPr/>
          <p:nvPr/>
        </p:nvSpPr>
        <p:spPr>
          <a:xfrm>
            <a:off x="0" y="0"/>
            <a:ext cx="12191999" cy="696030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0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ای روح خدا ساکن در قلب ما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 هستی ما مستی ما 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حضورت را ظاهر نما ) </a:t>
            </a:r>
            <a:r>
              <a:rPr lang="en-US" sz="5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a-IR" sz="5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۲ </a:t>
            </a:r>
          </a:p>
          <a:p>
            <a:pPr algn="ctr" rtl="1">
              <a:lnSpc>
                <a:spcPct val="150000"/>
              </a:lnSpc>
            </a:pPr>
            <a:endParaRPr lang="fa-IR" sz="40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54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3150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507687F-3062-4D6E-05F9-C83D5C8EBCFC}"/>
              </a:ext>
            </a:extLst>
          </p:cNvPr>
          <p:cNvSpPr/>
          <p:nvPr/>
        </p:nvSpPr>
        <p:spPr>
          <a:xfrm>
            <a:off x="0" y="0"/>
            <a:ext cx="12191999" cy="728346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0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ای روح پادشاه زینت بخش جان ما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 با </a:t>
            </a:r>
            <a:r>
              <a:rPr lang="fa-IR" sz="50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قدرتت</a:t>
            </a:r>
            <a:r>
              <a:rPr lang="fa-IR" sz="5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با </a:t>
            </a:r>
            <a:r>
              <a:rPr lang="fa-IR" sz="50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شکوهت</a:t>
            </a:r>
            <a:endParaRPr lang="fa-IR" sz="50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ما را منور نما ) </a:t>
            </a:r>
            <a:r>
              <a:rPr lang="en-US" sz="5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a-IR" sz="5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۲ </a:t>
            </a:r>
          </a:p>
          <a:p>
            <a:pPr algn="ctr" rtl="1">
              <a:lnSpc>
                <a:spcPct val="150000"/>
              </a:lnSpc>
            </a:pPr>
            <a:endParaRPr lang="fa-IR" sz="54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54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033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507687F-3062-4D6E-05F9-C83D5C8EBCFC}"/>
              </a:ext>
            </a:extLst>
          </p:cNvPr>
          <p:cNvSpPr/>
          <p:nvPr/>
        </p:nvSpPr>
        <p:spPr>
          <a:xfrm>
            <a:off x="0" y="0"/>
            <a:ext cx="12191999" cy="682180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می خواهیم هر روزه </a:t>
            </a: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از تو ما پر شویم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می خواهیم از کلام و </a:t>
            </a:r>
            <a:r>
              <a:rPr lang="fa-IR" sz="5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نورت</a:t>
            </a:r>
            <a:endParaRPr lang="fa-IR" sz="5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لبریز شویم  (</a:t>
            </a:r>
            <a:r>
              <a:rPr lang="en-US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54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081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507687F-3062-4D6E-05F9-C83D5C8EBCFC}"/>
              </a:ext>
            </a:extLst>
          </p:cNvPr>
          <p:cNvSpPr/>
          <p:nvPr/>
        </p:nvSpPr>
        <p:spPr>
          <a:xfrm>
            <a:off x="0" y="0"/>
            <a:ext cx="12191999" cy="737580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0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ای روح خدا </a:t>
            </a:r>
            <a:r>
              <a:rPr lang="fa-IR" sz="5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حافظ بر این جان </a:t>
            </a:r>
            <a:r>
              <a:rPr lang="fa-IR" sz="50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ما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 با </a:t>
            </a:r>
            <a:r>
              <a:rPr lang="fa-IR" sz="50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آتشت</a:t>
            </a:r>
            <a:r>
              <a:rPr lang="fa-IR" sz="5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با آن </a:t>
            </a:r>
            <a:r>
              <a:rPr lang="fa-IR" sz="50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نورت</a:t>
            </a:r>
            <a:endParaRPr lang="fa-IR" sz="50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ما را تو تقدیس نما ) </a:t>
            </a:r>
            <a:r>
              <a:rPr lang="en-US" sz="5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a-IR" sz="54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۲ </a:t>
            </a:r>
          </a:p>
          <a:p>
            <a:pPr algn="ctr" rtl="1">
              <a:lnSpc>
                <a:spcPct val="150000"/>
              </a:lnSpc>
            </a:pPr>
            <a:endParaRPr lang="fa-IR" sz="54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54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125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507687F-3062-4D6E-05F9-C83D5C8EBCFC}"/>
              </a:ext>
            </a:extLst>
          </p:cNvPr>
          <p:cNvSpPr/>
          <p:nvPr/>
        </p:nvSpPr>
        <p:spPr>
          <a:xfrm>
            <a:off x="0" y="0"/>
            <a:ext cx="12191999" cy="728346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0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ای روح پادشاه حاکم بر جان ما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 با </a:t>
            </a:r>
            <a:r>
              <a:rPr lang="fa-IR" sz="50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قدرتت</a:t>
            </a:r>
            <a:r>
              <a:rPr lang="fa-IR" sz="5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با </a:t>
            </a:r>
            <a:r>
              <a:rPr lang="fa-IR" sz="50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حکمتت</a:t>
            </a:r>
            <a:endParaRPr lang="fa-IR" sz="50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ما را هدایت نما ) </a:t>
            </a:r>
            <a:r>
              <a:rPr lang="en-US" sz="5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a-IR" sz="50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۲ </a:t>
            </a:r>
          </a:p>
          <a:p>
            <a:pPr algn="ctr" rtl="1">
              <a:lnSpc>
                <a:spcPct val="150000"/>
              </a:lnSpc>
            </a:pPr>
            <a:endParaRPr lang="fa-IR" sz="54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54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262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507687F-3062-4D6E-05F9-C83D5C8EBCFC}"/>
              </a:ext>
            </a:extLst>
          </p:cNvPr>
          <p:cNvSpPr/>
          <p:nvPr/>
        </p:nvSpPr>
        <p:spPr>
          <a:xfrm>
            <a:off x="0" y="0"/>
            <a:ext cx="12191999" cy="682180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می خواهیم هر روزه </a:t>
            </a: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از تو ما پر شویم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می خواهیم از کلام و </a:t>
            </a:r>
            <a:r>
              <a:rPr lang="fa-IR" sz="5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نورت</a:t>
            </a:r>
            <a:endParaRPr lang="fa-IR" sz="5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لبریز شویم  (</a:t>
            </a:r>
            <a:r>
              <a:rPr lang="en-US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54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225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3299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125</Words>
  <Application>Microsoft Macintosh PowerPoint</Application>
  <PresentationFormat>Widescreen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2023-06-02T12:36:52Z</dcterms:created>
  <dcterms:modified xsi:type="dcterms:W3CDTF">2024-03-20T17:21:24Z</dcterms:modified>
</cp:coreProperties>
</file>