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77" r:id="rId2"/>
    <p:sldId id="278" r:id="rId3"/>
    <p:sldId id="272" r:id="rId4"/>
    <p:sldId id="273" r:id="rId5"/>
    <p:sldId id="274" r:id="rId6"/>
    <p:sldId id="275" r:id="rId7"/>
    <p:sldId id="258" r:id="rId8"/>
    <p:sldId id="276" r:id="rId9"/>
    <p:sldId id="279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57"/>
    <p:restoredTop sz="94694"/>
  </p:normalViewPr>
  <p:slideViewPr>
    <p:cSldViewPr snapToGrid="0">
      <p:cViewPr varScale="1">
        <p:scale>
          <a:sx n="121" d="100"/>
          <a:sy n="121" d="100"/>
        </p:scale>
        <p:origin x="8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96923c0a2263a17d" providerId="LiveId" clId="{F69BCA82-78F4-4520-AF32-B3C9E11F7E54}"/>
    <pc:docChg chg="custSel addSld modSld">
      <pc:chgData name="" userId="96923c0a2263a17d" providerId="LiveId" clId="{F69BCA82-78F4-4520-AF32-B3C9E11F7E54}" dt="2024-01-09T08:14:35.485" v="1181" actId="1076"/>
      <pc:docMkLst>
        <pc:docMk/>
      </pc:docMkLst>
      <pc:sldChg chg="modSp">
        <pc:chgData name="" userId="96923c0a2263a17d" providerId="LiveId" clId="{F69BCA82-78F4-4520-AF32-B3C9E11F7E54}" dt="2024-01-09T08:04:32.697" v="590" actId="404"/>
        <pc:sldMkLst>
          <pc:docMk/>
          <pc:sldMk cId="4217550238" sldId="257"/>
        </pc:sldMkLst>
        <pc:spChg chg="mod">
          <ac:chgData name="" userId="96923c0a2263a17d" providerId="LiveId" clId="{F69BCA82-78F4-4520-AF32-B3C9E11F7E54}" dt="2024-01-09T08:04:32.697" v="590" actId="404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F69BCA82-78F4-4520-AF32-B3C9E11F7E54}" dt="2024-01-09T08:11:48.128" v="1034" actId="1076"/>
        <pc:sldMkLst>
          <pc:docMk/>
          <pc:sldMk cId="605229308" sldId="258"/>
        </pc:sldMkLst>
        <pc:spChg chg="mod">
          <ac:chgData name="" userId="96923c0a2263a17d" providerId="LiveId" clId="{F69BCA82-78F4-4520-AF32-B3C9E11F7E54}" dt="2024-01-09T08:11:48.128" v="1034" actId="1076"/>
          <ac:spMkLst>
            <pc:docMk/>
            <pc:sldMk cId="605229308" sldId="258"/>
            <ac:spMk id="4" creationId="{48B5A419-47C4-2C79-06A2-2BCF998CBD22}"/>
          </ac:spMkLst>
        </pc:spChg>
      </pc:sldChg>
      <pc:sldChg chg="modSp">
        <pc:chgData name="" userId="96923c0a2263a17d" providerId="LiveId" clId="{F69BCA82-78F4-4520-AF32-B3C9E11F7E54}" dt="2024-01-09T08:05:34.559" v="678" actId="1076"/>
        <pc:sldMkLst>
          <pc:docMk/>
          <pc:sldMk cId="561391939" sldId="272"/>
        </pc:sldMkLst>
        <pc:spChg chg="mod">
          <ac:chgData name="" userId="96923c0a2263a17d" providerId="LiveId" clId="{F69BCA82-78F4-4520-AF32-B3C9E11F7E54}" dt="2024-01-09T08:05:34.559" v="678" actId="1076"/>
          <ac:spMkLst>
            <pc:docMk/>
            <pc:sldMk cId="561391939" sldId="272"/>
            <ac:spMk id="4" creationId="{48B5A419-47C4-2C79-06A2-2BCF998CBD22}"/>
          </ac:spMkLst>
        </pc:spChg>
      </pc:sldChg>
      <pc:sldChg chg="modSp">
        <pc:chgData name="" userId="96923c0a2263a17d" providerId="LiveId" clId="{F69BCA82-78F4-4520-AF32-B3C9E11F7E54}" dt="2024-01-09T08:14:35.485" v="1181" actId="1076"/>
        <pc:sldMkLst>
          <pc:docMk/>
          <pc:sldMk cId="899480568" sldId="273"/>
        </pc:sldMkLst>
        <pc:spChg chg="mod">
          <ac:chgData name="" userId="96923c0a2263a17d" providerId="LiveId" clId="{F69BCA82-78F4-4520-AF32-B3C9E11F7E54}" dt="2024-01-09T08:14:35.485" v="1181" actId="1076"/>
          <ac:spMkLst>
            <pc:docMk/>
            <pc:sldMk cId="899480568" sldId="273"/>
            <ac:spMk id="4" creationId="{48B5A419-47C4-2C79-06A2-2BCF998CBD22}"/>
          </ac:spMkLst>
        </pc:spChg>
      </pc:sldChg>
      <pc:sldChg chg="modSp">
        <pc:chgData name="" userId="96923c0a2263a17d" providerId="LiveId" clId="{F69BCA82-78F4-4520-AF32-B3C9E11F7E54}" dt="2024-01-09T08:14:32.213" v="1180" actId="1076"/>
        <pc:sldMkLst>
          <pc:docMk/>
          <pc:sldMk cId="203648710" sldId="274"/>
        </pc:sldMkLst>
        <pc:spChg chg="mod">
          <ac:chgData name="" userId="96923c0a2263a17d" providerId="LiveId" clId="{F69BCA82-78F4-4520-AF32-B3C9E11F7E54}" dt="2024-01-09T08:14:32.213" v="1180" actId="1076"/>
          <ac:spMkLst>
            <pc:docMk/>
            <pc:sldMk cId="203648710" sldId="274"/>
            <ac:spMk id="4" creationId="{48B5A419-47C4-2C79-06A2-2BCF998CBD22}"/>
          </ac:spMkLst>
        </pc:spChg>
      </pc:sldChg>
      <pc:sldChg chg="modSp add">
        <pc:chgData name="" userId="96923c0a2263a17d" providerId="LiveId" clId="{F69BCA82-78F4-4520-AF32-B3C9E11F7E54}" dt="2024-01-09T08:09:46.085" v="888" actId="1076"/>
        <pc:sldMkLst>
          <pc:docMk/>
          <pc:sldMk cId="1001034642" sldId="275"/>
        </pc:sldMkLst>
        <pc:spChg chg="mod">
          <ac:chgData name="" userId="96923c0a2263a17d" providerId="LiveId" clId="{F69BCA82-78F4-4520-AF32-B3C9E11F7E54}" dt="2024-01-09T08:09:46.085" v="888" actId="1076"/>
          <ac:spMkLst>
            <pc:docMk/>
            <pc:sldMk cId="1001034642" sldId="275"/>
            <ac:spMk id="4" creationId="{48B5A419-47C4-2C79-06A2-2BCF998CBD22}"/>
          </ac:spMkLst>
        </pc:spChg>
      </pc:sldChg>
      <pc:sldChg chg="modSp add">
        <pc:chgData name="" userId="96923c0a2263a17d" providerId="LiveId" clId="{F69BCA82-78F4-4520-AF32-B3C9E11F7E54}" dt="2024-01-09T08:13:16.513" v="1178" actId="403"/>
        <pc:sldMkLst>
          <pc:docMk/>
          <pc:sldMk cId="114616884" sldId="276"/>
        </pc:sldMkLst>
        <pc:spChg chg="mod">
          <ac:chgData name="" userId="96923c0a2263a17d" providerId="LiveId" clId="{F69BCA82-78F4-4520-AF32-B3C9E11F7E54}" dt="2024-01-09T08:13:16.513" v="1178" actId="403"/>
          <ac:spMkLst>
            <pc:docMk/>
            <pc:sldMk cId="114616884" sldId="276"/>
            <ac:spMk id="4" creationId="{48B5A419-47C4-2C79-06A2-2BCF998CBD22}"/>
          </ac:spMkLst>
        </pc:spChg>
      </pc:sldChg>
    </pc:docChg>
  </pc:docChgLst>
  <pc:docChgLst>
    <pc:chgData userId="96923c0a2263a17d" providerId="LiveId" clId="{1B21495D-5982-4B13-86BB-2639A26D7882}"/>
    <pc:docChg chg="addSld delSld modSld">
      <pc:chgData name="" userId="96923c0a2263a17d" providerId="LiveId" clId="{1B21495D-5982-4B13-86BB-2639A26D7882}" dt="2024-01-08T09:38:27.771" v="434" actId="2696"/>
      <pc:docMkLst>
        <pc:docMk/>
      </pc:docMkLst>
      <pc:sldChg chg="modSp">
        <pc:chgData name="" userId="96923c0a2263a17d" providerId="LiveId" clId="{1B21495D-5982-4B13-86BB-2639A26D7882}" dt="2024-01-08T09:35:46.979" v="64" actId="403"/>
        <pc:sldMkLst>
          <pc:docMk/>
          <pc:sldMk cId="4217550238" sldId="257"/>
        </pc:sldMkLst>
        <pc:spChg chg="mod">
          <ac:chgData name="" userId="96923c0a2263a17d" providerId="LiveId" clId="{1B21495D-5982-4B13-86BB-2639A26D7882}" dt="2024-01-08T09:35:46.979" v="64" actId="403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1B21495D-5982-4B13-86BB-2639A26D7882}" dt="2024-01-08T09:38:20.608" v="429" actId="20577"/>
        <pc:sldMkLst>
          <pc:docMk/>
          <pc:sldMk cId="605229308" sldId="258"/>
        </pc:sldMkLst>
        <pc:spChg chg="mod">
          <ac:chgData name="" userId="96923c0a2263a17d" providerId="LiveId" clId="{1B21495D-5982-4B13-86BB-2639A26D7882}" dt="2024-01-08T09:38:20.608" v="429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del">
        <pc:chgData name="" userId="96923c0a2263a17d" providerId="LiveId" clId="{1B21495D-5982-4B13-86BB-2639A26D7882}" dt="2024-01-08T09:38:25.652" v="430" actId="2696"/>
        <pc:sldMkLst>
          <pc:docMk/>
          <pc:sldMk cId="2392689613" sldId="259"/>
        </pc:sldMkLst>
      </pc:sldChg>
      <pc:sldChg chg="del">
        <pc:chgData name="" userId="96923c0a2263a17d" providerId="LiveId" clId="{1B21495D-5982-4B13-86BB-2639A26D7882}" dt="2024-01-08T09:38:26.269" v="431" actId="2696"/>
        <pc:sldMkLst>
          <pc:docMk/>
          <pc:sldMk cId="1603353356" sldId="260"/>
        </pc:sldMkLst>
      </pc:sldChg>
      <pc:sldChg chg="del">
        <pc:chgData name="" userId="96923c0a2263a17d" providerId="LiveId" clId="{1B21495D-5982-4B13-86BB-2639A26D7882}" dt="2024-01-08T09:38:26.744" v="432" actId="2696"/>
        <pc:sldMkLst>
          <pc:docMk/>
          <pc:sldMk cId="4292073571" sldId="261"/>
        </pc:sldMkLst>
      </pc:sldChg>
      <pc:sldChg chg="del">
        <pc:chgData name="" userId="96923c0a2263a17d" providerId="LiveId" clId="{1B21495D-5982-4B13-86BB-2639A26D7882}" dt="2024-01-08T09:35:52.092" v="65" actId="2696"/>
        <pc:sldMkLst>
          <pc:docMk/>
          <pc:sldMk cId="3333206010" sldId="269"/>
        </pc:sldMkLst>
      </pc:sldChg>
      <pc:sldChg chg="del">
        <pc:chgData name="" userId="96923c0a2263a17d" providerId="LiveId" clId="{1B21495D-5982-4B13-86BB-2639A26D7882}" dt="2024-01-08T09:38:27.286" v="433" actId="2696"/>
        <pc:sldMkLst>
          <pc:docMk/>
          <pc:sldMk cId="2904460604" sldId="270"/>
        </pc:sldMkLst>
      </pc:sldChg>
      <pc:sldChg chg="del">
        <pc:chgData name="" userId="96923c0a2263a17d" providerId="LiveId" clId="{1B21495D-5982-4B13-86BB-2639A26D7882}" dt="2024-01-08T09:38:27.771" v="434" actId="2696"/>
        <pc:sldMkLst>
          <pc:docMk/>
          <pc:sldMk cId="1194746332" sldId="271"/>
        </pc:sldMkLst>
      </pc:sldChg>
      <pc:sldChg chg="modSp add">
        <pc:chgData name="" userId="96923c0a2263a17d" providerId="LiveId" clId="{1B21495D-5982-4B13-86BB-2639A26D7882}" dt="2024-01-08T09:36:23.591" v="117" actId="20577"/>
        <pc:sldMkLst>
          <pc:docMk/>
          <pc:sldMk cId="561391939" sldId="272"/>
        </pc:sldMkLst>
        <pc:spChg chg="mod">
          <ac:chgData name="" userId="96923c0a2263a17d" providerId="LiveId" clId="{1B21495D-5982-4B13-86BB-2639A26D7882}" dt="2024-01-08T09:36:23.591" v="117" actId="20577"/>
          <ac:spMkLst>
            <pc:docMk/>
            <pc:sldMk cId="561391939" sldId="272"/>
            <ac:spMk id="4" creationId="{48B5A419-47C4-2C79-06A2-2BCF998CBD22}"/>
          </ac:spMkLst>
        </pc:spChg>
      </pc:sldChg>
      <pc:sldChg chg="modSp add">
        <pc:chgData name="" userId="96923c0a2263a17d" providerId="LiveId" clId="{1B21495D-5982-4B13-86BB-2639A26D7882}" dt="2024-01-08T09:36:47.866" v="194" actId="20577"/>
        <pc:sldMkLst>
          <pc:docMk/>
          <pc:sldMk cId="899480568" sldId="273"/>
        </pc:sldMkLst>
        <pc:spChg chg="mod">
          <ac:chgData name="" userId="96923c0a2263a17d" providerId="LiveId" clId="{1B21495D-5982-4B13-86BB-2639A26D7882}" dt="2024-01-08T09:36:47.866" v="194" actId="20577"/>
          <ac:spMkLst>
            <pc:docMk/>
            <pc:sldMk cId="899480568" sldId="273"/>
            <ac:spMk id="4" creationId="{48B5A419-47C4-2C79-06A2-2BCF998CBD22}"/>
          </ac:spMkLst>
        </pc:spChg>
      </pc:sldChg>
      <pc:sldChg chg="modSp add">
        <pc:chgData name="" userId="96923c0a2263a17d" providerId="LiveId" clId="{1B21495D-5982-4B13-86BB-2639A26D7882}" dt="2024-01-08T09:37:22.014" v="264" actId="20577"/>
        <pc:sldMkLst>
          <pc:docMk/>
          <pc:sldMk cId="203648710" sldId="274"/>
        </pc:sldMkLst>
        <pc:spChg chg="mod">
          <ac:chgData name="" userId="96923c0a2263a17d" providerId="LiveId" clId="{1B21495D-5982-4B13-86BB-2639A26D7882}" dt="2024-01-08T09:37:22.014" v="264" actId="20577"/>
          <ac:spMkLst>
            <pc:docMk/>
            <pc:sldMk cId="203648710" sldId="274"/>
            <ac:spMk id="4" creationId="{48B5A419-47C4-2C79-06A2-2BCF998CBD22}"/>
          </ac:spMkLst>
        </pc:spChg>
      </pc:sldChg>
    </pc:docChg>
  </pc:docChgLst>
  <pc:docChgLst>
    <pc:chgData userId="96923c0a2263a17d" providerId="LiveId" clId="{AC656F2D-28E0-49B2-8BA4-4EF7D9E5BBBC}"/>
    <pc:docChg chg="undo custSel addSld delSld modSld sldOrd modMainMaster">
      <pc:chgData name="" userId="96923c0a2263a17d" providerId="LiveId" clId="{AC656F2D-28E0-49B2-8BA4-4EF7D9E5BBBC}" dt="2024-01-08T08:11:27.170" v="692" actId="2696"/>
      <pc:docMkLst>
        <pc:docMk/>
      </pc:docMkLst>
      <pc:sldChg chg="modSp add del setBg">
        <pc:chgData name="" userId="96923c0a2263a17d" providerId="LiveId" clId="{AC656F2D-28E0-49B2-8BA4-4EF7D9E5BBBC}" dt="2024-01-08T08:11:27.170" v="692" actId="2696"/>
        <pc:sldMkLst>
          <pc:docMk/>
          <pc:sldMk cId="3879824856" sldId="256"/>
        </pc:sldMkLst>
        <pc:spChg chg="mod">
          <ac:chgData name="" userId="96923c0a2263a17d" providerId="LiveId" clId="{AC656F2D-28E0-49B2-8BA4-4EF7D9E5BBBC}" dt="2024-01-08T07:59:38.918" v="127" actId="403"/>
          <ac:spMkLst>
            <pc:docMk/>
            <pc:sldMk cId="3879824856" sldId="256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11:23.044" v="691" actId="1076"/>
        <pc:sldMkLst>
          <pc:docMk/>
          <pc:sldMk cId="4217550238" sldId="257"/>
        </pc:sldMkLst>
        <pc:spChg chg="mod">
          <ac:chgData name="" userId="96923c0a2263a17d" providerId="LiveId" clId="{AC656F2D-28E0-49B2-8BA4-4EF7D9E5BBBC}" dt="2024-01-08T08:11:23.044" v="691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3:51.475" v="408" actId="20577"/>
        <pc:sldMkLst>
          <pc:docMk/>
          <pc:sldMk cId="605229308" sldId="258"/>
        </pc:sldMkLst>
        <pc:spChg chg="mod">
          <ac:chgData name="" userId="96923c0a2263a17d" providerId="LiveId" clId="{AC656F2D-28E0-49B2-8BA4-4EF7D9E5BBBC}" dt="2024-01-08T08:03:51.475" v="408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modSp add del setBg">
        <pc:chgData name="" userId="96923c0a2263a17d" providerId="LiveId" clId="{AC656F2D-28E0-49B2-8BA4-4EF7D9E5BBBC}" dt="2024-01-08T08:05:57.445" v="498" actId="403"/>
        <pc:sldMkLst>
          <pc:docMk/>
          <pc:sldMk cId="2392689613" sldId="259"/>
        </pc:sldMkLst>
        <pc:spChg chg="mod">
          <ac:chgData name="" userId="96923c0a2263a17d" providerId="LiveId" clId="{AC656F2D-28E0-49B2-8BA4-4EF7D9E5BBBC}" dt="2024-01-08T08:05:57.445" v="498" actId="403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7:39.813" v="579" actId="20577"/>
        <pc:sldMkLst>
          <pc:docMk/>
          <pc:sldMk cId="1603353356" sldId="260"/>
        </pc:sldMkLst>
        <pc:spChg chg="mod">
          <ac:chgData name="" userId="96923c0a2263a17d" providerId="LiveId" clId="{AC656F2D-28E0-49B2-8BA4-4EF7D9E5BBBC}" dt="2024-01-08T08:07:39.813" v="579" actId="20577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8:56.313" v="670" actId="20577"/>
        <pc:sldMkLst>
          <pc:docMk/>
          <pc:sldMk cId="4292073571" sldId="261"/>
        </pc:sldMkLst>
        <pc:spChg chg="mod">
          <ac:chgData name="" userId="96923c0a2263a17d" providerId="LiveId" clId="{AC656F2D-28E0-49B2-8BA4-4EF7D9E5BBBC}" dt="2024-01-08T08:08:56.313" v="670" actId="20577"/>
          <ac:spMkLst>
            <pc:docMk/>
            <pc:sldMk cId="4292073571" sldId="261"/>
            <ac:spMk id="4" creationId="{48B5A419-47C4-2C79-06A2-2BCF998CBD22}"/>
          </ac:spMkLst>
        </pc:spChg>
      </pc:sldChg>
      <pc:sldChg chg="del setBg">
        <pc:chgData name="" userId="96923c0a2263a17d" providerId="LiveId" clId="{AC656F2D-28E0-49B2-8BA4-4EF7D9E5BBBC}" dt="2024-01-08T08:09:14.618" v="671" actId="2696"/>
        <pc:sldMkLst>
          <pc:docMk/>
          <pc:sldMk cId="244474676" sldId="262"/>
        </pc:sldMkLst>
      </pc:sldChg>
      <pc:sldChg chg="del setBg">
        <pc:chgData name="" userId="96923c0a2263a17d" providerId="LiveId" clId="{AC656F2D-28E0-49B2-8BA4-4EF7D9E5BBBC}" dt="2024-01-08T08:09:16.990" v="672" actId="2696"/>
        <pc:sldMkLst>
          <pc:docMk/>
          <pc:sldMk cId="455539712" sldId="263"/>
        </pc:sldMkLst>
      </pc:sldChg>
      <pc:sldChg chg="del setBg">
        <pc:chgData name="" userId="96923c0a2263a17d" providerId="LiveId" clId="{AC656F2D-28E0-49B2-8BA4-4EF7D9E5BBBC}" dt="2024-01-08T08:09:18.112" v="673" actId="2696"/>
        <pc:sldMkLst>
          <pc:docMk/>
          <pc:sldMk cId="426602731" sldId="264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701651928" sldId="265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4260822063" sldId="266"/>
        </pc:sldMkLst>
      </pc:sldChg>
      <pc:sldChg chg="add ord setBg">
        <pc:chgData name="" userId="96923c0a2263a17d" providerId="LiveId" clId="{AC656F2D-28E0-49B2-8BA4-4EF7D9E5BBBC}" dt="2024-01-08T08:09:56.940" v="679"/>
        <pc:sldMkLst>
          <pc:docMk/>
          <pc:sldMk cId="1281894378" sldId="267"/>
        </pc:sldMkLst>
      </pc:sldChg>
      <pc:sldChg chg="add del setBg">
        <pc:chgData name="" userId="96923c0a2263a17d" providerId="LiveId" clId="{AC656F2D-28E0-49B2-8BA4-4EF7D9E5BBBC}" dt="2024-01-08T08:09:22.421" v="675"/>
        <pc:sldMkLst>
          <pc:docMk/>
          <pc:sldMk cId="1860100342" sldId="267"/>
        </pc:sldMkLst>
      </pc:sldChg>
      <pc:sldChg chg="add del setBg">
        <pc:chgData name="" userId="96923c0a2263a17d" providerId="LiveId" clId="{AC656F2D-28E0-49B2-8BA4-4EF7D9E5BBBC}" dt="2024-01-08T07:53:14.388" v="15"/>
        <pc:sldMkLst>
          <pc:docMk/>
          <pc:sldMk cId="2586126602" sldId="267"/>
        </pc:sldMkLst>
      </pc:sldChg>
      <pc:sldChg chg="add del setBg">
        <pc:chgData name="" userId="96923c0a2263a17d" providerId="LiveId" clId="{AC656F2D-28E0-49B2-8BA4-4EF7D9E5BBBC}" dt="2024-01-08T07:53:14.014" v="14"/>
        <pc:sldMkLst>
          <pc:docMk/>
          <pc:sldMk cId="1363976188" sldId="268"/>
        </pc:sldMkLst>
      </pc:sldChg>
      <pc:sldChg chg="add ord setBg">
        <pc:chgData name="" userId="96923c0a2263a17d" providerId="LiveId" clId="{AC656F2D-28E0-49B2-8BA4-4EF7D9E5BBBC}" dt="2024-01-08T08:10:05.236" v="683"/>
        <pc:sldMkLst>
          <pc:docMk/>
          <pc:sldMk cId="1867124828" sldId="268"/>
        </pc:sldMkLst>
      </pc:sldChg>
      <pc:sldChg chg="add setBg">
        <pc:chgData name="" userId="96923c0a2263a17d" providerId="LiveId" clId="{AC656F2D-28E0-49B2-8BA4-4EF7D9E5BBBC}" dt="2024-01-08T08:10:38.113" v="686"/>
        <pc:sldMkLst>
          <pc:docMk/>
          <pc:sldMk cId="3333206010" sldId="269"/>
        </pc:sldMkLst>
      </pc:sldChg>
      <pc:sldMasterChg chg="setBg modSldLayout">
        <pc:chgData name="" userId="96923c0a2263a17d" providerId="LiveId" clId="{AC656F2D-28E0-49B2-8BA4-4EF7D9E5BBBC}" dt="2024-01-08T07:53:15.030" v="16"/>
        <pc:sldMasterMkLst>
          <pc:docMk/>
          <pc:sldMasterMk cId="1534647760" sldId="2147483648"/>
        </pc:sldMasterMkLst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7151970" sldId="2147483649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450934669" sldId="2147483650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96351923" sldId="2147483651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05238699" sldId="2147483652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906786609" sldId="2147483653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1701004879" sldId="2147483654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736166145" sldId="2147483655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53586163" sldId="2147483656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92378364" sldId="2147483657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048560634" sldId="2147483658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61389822" sldId="2147483659"/>
          </pc:sldLayoutMkLst>
        </pc:sldLayoutChg>
      </pc:sldMasterChg>
    </pc:docChg>
  </pc:docChgLst>
  <pc:docChgLst>
    <pc:chgData name="Niloofar Hosseini" userId="eb3e3110-2622-43cd-88f0-a4c46bd91734" providerId="ADAL" clId="{EBF417B8-707D-EB42-842F-6E8081014FE3}"/>
    <pc:docChg chg="addSld sldOrd">
      <pc:chgData name="Niloofar Hosseini" userId="eb3e3110-2622-43cd-88f0-a4c46bd91734" providerId="ADAL" clId="{EBF417B8-707D-EB42-842F-6E8081014FE3}" dt="2024-03-20T14:16:09.286" v="1" actId="20578"/>
      <pc:docMkLst>
        <pc:docMk/>
      </pc:docMkLst>
      <pc:sldChg chg="ord">
        <pc:chgData name="Niloofar Hosseini" userId="eb3e3110-2622-43cd-88f0-a4c46bd91734" providerId="ADAL" clId="{EBF417B8-707D-EB42-842F-6E8081014FE3}" dt="2024-03-20T14:16:09.286" v="1" actId="20578"/>
        <pc:sldMkLst>
          <pc:docMk/>
          <pc:sldMk cId="228545697" sldId="277"/>
        </pc:sldMkLst>
      </pc:sldChg>
      <pc:sldChg chg="add">
        <pc:chgData name="Niloofar Hosseini" userId="eb3e3110-2622-43cd-88f0-a4c46bd91734" providerId="ADAL" clId="{EBF417B8-707D-EB42-842F-6E8081014FE3}" dt="2024-03-20T14:16:04.970" v="0" actId="2890"/>
        <pc:sldMkLst>
          <pc:docMk/>
          <pc:sldMk cId="3195925192" sldId="279"/>
        </pc:sldMkLst>
      </pc:sldChg>
    </pc:docChg>
  </pc:docChgLst>
  <pc:docChgLst>
    <pc:chgData name="Niloofar Hosseini" userId="eb3e3110-2622-43cd-88f0-a4c46bd91734" providerId="ADAL" clId="{CABF98EA-19D0-9C45-A3D9-80CB650E4A64}"/>
    <pc:docChg chg="addSld delSld sldOrd">
      <pc:chgData name="Niloofar Hosseini" userId="eb3e3110-2622-43cd-88f0-a4c46bd91734" providerId="ADAL" clId="{CABF98EA-19D0-9C45-A3D9-80CB650E4A64}" dt="2024-03-20T14:15:06.926" v="5" actId="2696"/>
      <pc:docMkLst>
        <pc:docMk/>
      </pc:docMkLst>
      <pc:sldChg chg="del">
        <pc:chgData name="Niloofar Hosseini" userId="eb3e3110-2622-43cd-88f0-a4c46bd91734" providerId="ADAL" clId="{CABF98EA-19D0-9C45-A3D9-80CB650E4A64}" dt="2024-03-20T14:13:13.144" v="4" actId="2696"/>
        <pc:sldMkLst>
          <pc:docMk/>
          <pc:sldMk cId="4217550238" sldId="257"/>
        </pc:sldMkLst>
      </pc:sldChg>
      <pc:sldChg chg="del">
        <pc:chgData name="Niloofar Hosseini" userId="eb3e3110-2622-43cd-88f0-a4c46bd91734" providerId="ADAL" clId="{CABF98EA-19D0-9C45-A3D9-80CB650E4A64}" dt="2024-03-20T14:12:59.596" v="0" actId="2696"/>
        <pc:sldMkLst>
          <pc:docMk/>
          <pc:sldMk cId="701651928" sldId="265"/>
        </pc:sldMkLst>
      </pc:sldChg>
      <pc:sldChg chg="del ord">
        <pc:chgData name="Niloofar Hosseini" userId="eb3e3110-2622-43cd-88f0-a4c46bd91734" providerId="ADAL" clId="{CABF98EA-19D0-9C45-A3D9-80CB650E4A64}" dt="2024-03-20T14:15:06.926" v="5" actId="2696"/>
        <pc:sldMkLst>
          <pc:docMk/>
          <pc:sldMk cId="4260822063" sldId="266"/>
        </pc:sldMkLst>
      </pc:sldChg>
      <pc:sldChg chg="add">
        <pc:chgData name="Niloofar Hosseini" userId="eb3e3110-2622-43cd-88f0-a4c46bd91734" providerId="ADAL" clId="{CABF98EA-19D0-9C45-A3D9-80CB650E4A64}" dt="2024-03-20T14:13:02.924" v="1" actId="2890"/>
        <pc:sldMkLst>
          <pc:docMk/>
          <pc:sldMk cId="228545697" sldId="277"/>
        </pc:sldMkLst>
      </pc:sldChg>
      <pc:sldChg chg="add">
        <pc:chgData name="Niloofar Hosseini" userId="eb3e3110-2622-43cd-88f0-a4c46bd91734" providerId="ADAL" clId="{CABF98EA-19D0-9C45-A3D9-80CB650E4A64}" dt="2024-03-20T14:13:11.601" v="3" actId="2890"/>
        <pc:sldMkLst>
          <pc:docMk/>
          <pc:sldMk cId="4053066272" sldId="278"/>
        </pc:sldMkLst>
      </pc:sldChg>
    </pc:docChg>
  </pc:docChgLst>
  <pc:docChgLst>
    <pc:chgData userId="96923c0a2263a17d" providerId="LiveId" clId="{E4B3CF28-8497-4EC9-AD24-75198AECF058}"/>
    <pc:docChg chg="undo addSld delSld modSld sldOrd">
      <pc:chgData name="" userId="96923c0a2263a17d" providerId="LiveId" clId="{E4B3CF28-8497-4EC9-AD24-75198AECF058}" dt="2024-01-08T08:35:58.874" v="39"/>
      <pc:docMkLst>
        <pc:docMk/>
      </pc:docMkLst>
      <pc:sldChg chg="modSp setBg">
        <pc:chgData name="" userId="96923c0a2263a17d" providerId="LiveId" clId="{E4B3CF28-8497-4EC9-AD24-75198AECF058}" dt="2024-01-08T08:33:41.887" v="17" actId="14838"/>
        <pc:sldMkLst>
          <pc:docMk/>
          <pc:sldMk cId="4217550238" sldId="257"/>
        </pc:sldMkLst>
        <pc:spChg chg="mod">
          <ac:chgData name="" userId="96923c0a2263a17d" providerId="LiveId" clId="{E4B3CF28-8497-4EC9-AD24-75198AECF058}" dt="2024-01-08T08:33:41.887" v="17" actId="14838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E4B3CF28-8497-4EC9-AD24-75198AECF058}" dt="2024-01-08T08:34:25.325" v="25" actId="113"/>
        <pc:sldMkLst>
          <pc:docMk/>
          <pc:sldMk cId="605229308" sldId="258"/>
        </pc:sldMkLst>
        <pc:spChg chg="mod">
          <ac:chgData name="" userId="96923c0a2263a17d" providerId="LiveId" clId="{E4B3CF28-8497-4EC9-AD24-75198AECF058}" dt="2024-01-08T08:34:25.325" v="25" actId="113"/>
          <ac:spMkLst>
            <pc:docMk/>
            <pc:sldMk cId="605229308" sldId="258"/>
            <ac:spMk id="4" creationId="{48B5A419-47C4-2C79-06A2-2BCF998CBD22}"/>
          </ac:spMkLst>
        </pc:spChg>
      </pc:sldChg>
      <pc:sldChg chg="modSp setBg">
        <pc:chgData name="" userId="96923c0a2263a17d" providerId="LiveId" clId="{E4B3CF28-8497-4EC9-AD24-75198AECF058}" dt="2024-01-08T08:34:36.101" v="28" actId="113"/>
        <pc:sldMkLst>
          <pc:docMk/>
          <pc:sldMk cId="2392689613" sldId="259"/>
        </pc:sldMkLst>
        <pc:spChg chg="mod">
          <ac:chgData name="" userId="96923c0a2263a17d" providerId="LiveId" clId="{E4B3CF28-8497-4EC9-AD24-75198AECF058}" dt="2024-01-08T08:34:36.101" v="28" actId="113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E4B3CF28-8497-4EC9-AD24-75198AECF058}" dt="2024-01-08T08:34:52.863" v="31" actId="14838"/>
        <pc:sldMkLst>
          <pc:docMk/>
          <pc:sldMk cId="1603353356" sldId="260"/>
        </pc:sldMkLst>
        <pc:spChg chg="mod">
          <ac:chgData name="" userId="96923c0a2263a17d" providerId="LiveId" clId="{E4B3CF28-8497-4EC9-AD24-75198AECF058}" dt="2024-01-08T08:34:52.863" v="31" actId="14838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E4B3CF28-8497-4EC9-AD24-75198AECF058}" dt="2024-01-08T08:35:03.542" v="33" actId="14838"/>
        <pc:sldMkLst>
          <pc:docMk/>
          <pc:sldMk cId="4292073571" sldId="261"/>
        </pc:sldMkLst>
        <pc:spChg chg="mod">
          <ac:chgData name="" userId="96923c0a2263a17d" providerId="LiveId" clId="{E4B3CF28-8497-4EC9-AD24-75198AECF058}" dt="2024-01-08T08:35:03.542" v="33" actId="14838"/>
          <ac:spMkLst>
            <pc:docMk/>
            <pc:sldMk cId="4292073571" sldId="261"/>
            <ac:spMk id="4" creationId="{48B5A419-47C4-2C79-06A2-2BCF998CBD22}"/>
          </ac:spMkLst>
        </pc:spChg>
      </pc:sldChg>
      <pc:sldChg chg="del setBg">
        <pc:chgData name="" userId="96923c0a2263a17d" providerId="LiveId" clId="{E4B3CF28-8497-4EC9-AD24-75198AECF058}" dt="2024-01-08T08:35:08.544" v="35" actId="2696"/>
        <pc:sldMkLst>
          <pc:docMk/>
          <pc:sldMk cId="1281894378" sldId="267"/>
        </pc:sldMkLst>
      </pc:sldChg>
      <pc:sldChg chg="del setBg">
        <pc:chgData name="" userId="96923c0a2263a17d" providerId="LiveId" clId="{E4B3CF28-8497-4EC9-AD24-75198AECF058}" dt="2024-01-08T08:35:07.277" v="34" actId="2696"/>
        <pc:sldMkLst>
          <pc:docMk/>
          <pc:sldMk cId="1867124828" sldId="268"/>
        </pc:sldMkLst>
      </pc:sldChg>
      <pc:sldChg chg="modSp setBg">
        <pc:chgData name="" userId="96923c0a2263a17d" providerId="LiveId" clId="{E4B3CF28-8497-4EC9-AD24-75198AECF058}" dt="2024-01-08T08:33:53.574" v="19" actId="14838"/>
        <pc:sldMkLst>
          <pc:docMk/>
          <pc:sldMk cId="3333206010" sldId="269"/>
        </pc:sldMkLst>
        <pc:spChg chg="mod">
          <ac:chgData name="" userId="96923c0a2263a17d" providerId="LiveId" clId="{E4B3CF28-8497-4EC9-AD24-75198AECF058}" dt="2024-01-08T08:33:53.574" v="19" actId="14838"/>
          <ac:spMkLst>
            <pc:docMk/>
            <pc:sldMk cId="3333206010" sldId="269"/>
            <ac:spMk id="4" creationId="{48B5A419-47C4-2C79-06A2-2BCF998CBD22}"/>
          </ac:spMkLst>
        </pc:spChg>
      </pc:sldChg>
      <pc:sldChg chg="add ord">
        <pc:chgData name="" userId="96923c0a2263a17d" providerId="LiveId" clId="{E4B3CF28-8497-4EC9-AD24-75198AECF058}" dt="2024-01-08T08:35:53.851" v="37"/>
        <pc:sldMkLst>
          <pc:docMk/>
          <pc:sldMk cId="2904460604" sldId="270"/>
        </pc:sldMkLst>
      </pc:sldChg>
      <pc:sldChg chg="add ord">
        <pc:chgData name="" userId="96923c0a2263a17d" providerId="LiveId" clId="{E4B3CF28-8497-4EC9-AD24-75198AECF058}" dt="2024-01-08T08:35:58.874" v="39"/>
        <pc:sldMkLst>
          <pc:docMk/>
          <pc:sldMk cId="1194746332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602D4-8E86-C241-8E4F-588786D8AB14}" type="datetimeFigureOut">
              <a:rPr lang="en-US" smtClean="0"/>
              <a:t>3/20/24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619B2-EE0C-884A-A8D1-9EE390BD0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30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619B2-EE0C-884A-A8D1-9EE390BD04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21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4CB2-A076-E0D5-701F-8426C942F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18A3B-A855-ED41-172A-EDDBC3DA6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17F8C-5606-5514-7A33-E132381F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3/20/24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6CEDB-ECCF-187D-33EB-B2130090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0DB70-353D-6082-D0A1-7F323C7E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15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60AB-D434-46B7-75C4-FA20C72C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B67A8-1911-D93A-F5DB-147EFDB7B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3D384-7CDF-C3DA-CF6B-FDDF1797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3/20/24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880A-BA5F-AED5-7B91-B4B66548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0ECF1-9425-2CFD-13E2-FD232945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4856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62CCE1-2BCA-4ECB-8F2E-7D00ED41D2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BD91F-1ED4-D515-9101-FFB798952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DBFFD-4EB7-A57C-8ACC-5E5D7DD3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3/20/24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CD3C-CAC8-9E2D-F663-042CBF50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22897-160F-DB26-7F51-97800904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138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73BD-D0D6-7D8D-26DD-A1FE0879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120D4-E5C8-93E1-9E44-FAD015633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FE4A2-2381-E62C-DC4F-CE2DF109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3/20/24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0F642-FA6C-68C3-E259-934D3D4D3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CEA35-130C-8D76-E195-25FA4ADE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093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57C3-C46D-6D4A-78DD-B5BE2FA45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0BFC1-3015-C93F-75CB-1318CE51B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AECC0-6384-DD55-586F-DEF7C7BE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3/20/24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793CD-2065-DD15-1177-A3A70E93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DA07-F2AC-A358-2FC7-6D9D82DA2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635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DD2EC-A16C-C5B3-CE61-2F7B48F30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12F85-F5FA-9C12-5C21-93B8033E6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3817B-3028-2915-3B92-B5B1396B7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A2582-BD04-17A3-651C-26CE91E6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3/20/24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541AC-80D7-9916-41C9-E4CE5258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BB01E-DFEC-2B8A-A18B-EA84CE4D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523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8910E-40C7-8A23-B989-5860368C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697E0-6D16-5858-4921-A2918370B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6706D-F111-A56C-4FBC-D8E841477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27A6A-AC0A-75E9-C0F5-46AE08505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DAF523-94B0-1750-A774-88E4735B9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288F39-AA63-9AD3-657A-E6BC52736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3/20/24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8D7A56-D402-FB4B-E74B-C52D1F59E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E5453-D488-376E-800A-D4210AD5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678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FD61B-3540-DC64-7ACB-8A95D445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E7E185-22FC-0A22-5C16-7EB7B89FA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3/20/24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9E5C7E-6CE2-783C-3B07-346F3724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8868B-6643-109A-89AA-4C181F39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100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B38485-A6D7-06A3-B7FE-2076378CB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3/20/24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89A2AC-9A66-14B0-7784-1D03CC505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3A891-E0A6-6636-F2C4-549CFD5A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616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0945-89B3-CD0B-5AEA-E5A2B474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344FD-7AD2-8C8D-EFF3-0A68E0C61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CA180-F318-18AE-B93C-FB1D6C48C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F0742-BB8C-76CE-10CC-108D8B18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3/20/24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C538A-8CED-3304-E8F5-390753FF0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1DDBC-EF64-5582-8346-23A83433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358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F6D8C-C2B3-63E3-A719-F6D75CF3D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A7CE17-78BD-6AF2-93C3-EF565D0E7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31982-1439-CFBB-0F6D-C38260F4B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4BE38-97ED-B8A3-DF75-D9B6B1D67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3/20/24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DD71E-C9FD-BABA-5D9D-24A08081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0304A-D4E4-85EA-952F-1AD4E1D0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237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48A59-A3CD-879B-ADD7-4D74685D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D8C79-1A20-69FF-85A0-F428BDDE6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7C9D4-40DD-225D-34C9-1EC677BC9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3/20/24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F6D84-0060-D0B4-42DB-905EC07A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22D23-7A57-C06B-012D-DB9BFE182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3464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545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-5797" y="0"/>
            <a:ext cx="12197797" cy="704808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2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خیره به چشمان تو ، قلبم زنده می‌شود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حیات می‌یابد با ملاقات تو</a:t>
            </a:r>
            <a:endParaRPr lang="en-US" sz="48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endParaRPr lang="en-US" sz="32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Khire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chashmane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Ghalbam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zende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mishavad</a:t>
            </a:r>
            <a:endParaRPr lang="en-US" sz="4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hayat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miyabad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molaghate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</a:p>
          <a:p>
            <a:pPr algn="ctr" rtl="1"/>
            <a:endParaRPr lang="en-US" sz="48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306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92000" cy="726493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2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بالاتر از آسمانها ، یا حتی در عمقها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عشق تو کامل است ای عیسی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Balatar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asemanha</a:t>
            </a:r>
            <a:endParaRPr lang="en-US" sz="4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hata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omghha</a:t>
            </a:r>
            <a:endParaRPr lang="en-US" sz="4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Eshghe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kamel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ast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ey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Isa</a:t>
            </a:r>
          </a:p>
          <a:p>
            <a:pPr algn="ctr">
              <a:lnSpc>
                <a:spcPct val="150000"/>
              </a:lnSpc>
            </a:pPr>
            <a:endParaRPr lang="fa-IR" sz="4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391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92000" cy="79998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عشق تو حقیقیست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عشقت وفادار ، و می ماند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Eshghe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haghighist</a:t>
            </a:r>
            <a:endParaRPr lang="en-US" sz="4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Eshghat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vafadaar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mimaanad</a:t>
            </a:r>
            <a:endParaRPr lang="en-US" sz="4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4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4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12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948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92000" cy="76342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عشق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فراتر از کلمات است ، بینهایت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Eshghe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Faratar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kalamat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ast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4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Binahayat</a:t>
            </a:r>
            <a:endParaRPr lang="en-US" sz="4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4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fa-IR" sz="4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48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92000" cy="74496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elvetica Neue" panose="02000503000000020004" pitchFamily="2" charset="0"/>
              <a:ea typeface="Helvetica Neue" panose="02000503000000020004" pitchFamily="2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elvetica Neue" panose="02000503000000020004" pitchFamily="2" charset="0"/>
                <a:ea typeface="Helvetica Neue" panose="02000503000000020004" pitchFamily="2" charset="0"/>
                <a:cs typeface="+mj-cs"/>
              </a:rPr>
              <a:t>این محبت حقیقی است</a:t>
            </a:r>
            <a:r>
              <a:rPr lang="en-US" sz="5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elvetica Neue" panose="02000503000000020004" pitchFamily="2" charset="0"/>
                <a:ea typeface="Helvetica Neue" panose="02000503000000020004" pitchFamily="2" charset="0"/>
                <a:cs typeface="+mj-cs"/>
              </a:rPr>
              <a:t> 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elvetica Neue" panose="02000503000000020004" pitchFamily="2" charset="0"/>
                <a:ea typeface="Helvetica Neue" panose="02000503000000020004" pitchFamily="2" charset="0"/>
                <a:cs typeface="+mj-cs"/>
              </a:rPr>
              <a:t>(۲</a:t>
            </a:r>
            <a:r>
              <a:rPr lang="en-US" sz="5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elvetica Neue" panose="02000503000000020004" pitchFamily="2" charset="0"/>
                <a:ea typeface="Helvetica Neue" panose="02000503000000020004" pitchFamily="2" charset="0"/>
                <a:cs typeface="+mj-cs"/>
              </a:rPr>
              <a:t>x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elvetica Neue" panose="02000503000000020004" pitchFamily="2" charset="0"/>
                <a:ea typeface="Helvetica Neue" panose="02000503000000020004" pitchFamily="2" charset="0"/>
                <a:cs typeface="+mj-cs"/>
              </a:rPr>
              <a:t>)</a:t>
            </a:r>
            <a:endParaRPr lang="en-US" sz="5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elvetica Neue" panose="02000503000000020004" pitchFamily="2" charset="0"/>
              <a:ea typeface="Helvetica Neue" panose="02000503000000020004" pitchFamily="2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en-US" sz="5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5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mohabat</a:t>
            </a:r>
            <a:r>
              <a:rPr lang="en-US" sz="5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haghighi</a:t>
            </a:r>
            <a:r>
              <a:rPr lang="en-US" sz="5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ast</a:t>
            </a:r>
            <a:r>
              <a:rPr lang="en-US" sz="5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(x2)</a:t>
            </a:r>
          </a:p>
          <a:p>
            <a:pPr algn="ctr">
              <a:lnSpc>
                <a:spcPct val="150000"/>
              </a:lnSpc>
            </a:pPr>
            <a:endParaRPr lang="en-US" sz="4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4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44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034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69860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مرا نزدیکتر می‌خوانی ، قلبم تا به آخر برای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آزادی در تو من پیدا شدم ، این محبت حقیقی است</a:t>
            </a:r>
          </a:p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6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mara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nazdiktar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mikhani</a:t>
            </a:r>
            <a:endParaRPr lang="en-US" sz="36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Ghalbam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ta be </a:t>
            </a:r>
            <a:r>
              <a:rPr lang="en-US" sz="36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akhar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baraye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tost</a:t>
            </a:r>
            <a:endParaRPr lang="en-US" sz="36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 azadi </a:t>
            </a:r>
            <a:r>
              <a:rPr lang="en-US" sz="36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 man </a:t>
            </a:r>
            <a:r>
              <a:rPr lang="en-US" sz="36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peyda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shodam</a:t>
            </a:r>
            <a:endParaRPr lang="en-US" sz="36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6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mohabat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haghighi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ast</a:t>
            </a:r>
            <a:endParaRPr lang="en-US" sz="36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229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92000" cy="741453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2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در قلب تو پیدا شدم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را می‌خواهم ، تو را می‌خواهم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رها نمی‌کنی ، دستم در دستان توست</a:t>
            </a:r>
          </a:p>
          <a:p>
            <a:pPr algn="ctr" rtl="1">
              <a:lnSpc>
                <a:spcPct val="150000"/>
              </a:lnSpc>
            </a:pPr>
            <a:endParaRPr lang="fa-IR" sz="2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en-US" sz="4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Man </a:t>
            </a:r>
            <a:r>
              <a:rPr lang="en-US" sz="40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4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ghalbe</a:t>
            </a:r>
            <a:r>
              <a:rPr lang="en-US" sz="400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40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peyda</a:t>
            </a:r>
            <a:r>
              <a:rPr lang="en-US" sz="4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shodam</a:t>
            </a:r>
            <a:endParaRPr lang="en-US" sz="4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Tora </a:t>
            </a:r>
            <a:r>
              <a:rPr lang="en-US" sz="40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mikhaham</a:t>
            </a:r>
            <a:r>
              <a:rPr lang="en-US" sz="4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Tora </a:t>
            </a:r>
            <a:r>
              <a:rPr lang="en-US" sz="40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mikhaham</a:t>
            </a:r>
            <a:endParaRPr lang="en-US" sz="4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Mara </a:t>
            </a:r>
            <a:r>
              <a:rPr lang="en-US" sz="40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raha</a:t>
            </a:r>
            <a:r>
              <a:rPr lang="en-US" sz="4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nemikoni</a:t>
            </a:r>
            <a:r>
              <a:rPr lang="en-US" sz="4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40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dastam</a:t>
            </a:r>
            <a:r>
              <a:rPr lang="en-US" sz="4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4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dastane</a:t>
            </a:r>
            <a:r>
              <a:rPr lang="en-US" sz="4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tost</a:t>
            </a:r>
            <a:endParaRPr lang="en-US" sz="4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fa-IR" sz="4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16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925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187</Words>
  <Application>Microsoft Macintosh PowerPoint</Application>
  <PresentationFormat>Widescreen</PresentationFormat>
  <Paragraphs>49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5</cp:revision>
  <dcterms:created xsi:type="dcterms:W3CDTF">2023-11-13T11:23:48Z</dcterms:created>
  <dcterms:modified xsi:type="dcterms:W3CDTF">2024-03-20T14:16:11Z</dcterms:modified>
</cp:coreProperties>
</file>