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7" r:id="rId3"/>
    <p:sldId id="269" r:id="rId4"/>
    <p:sldId id="270" r:id="rId5"/>
    <p:sldId id="271" r:id="rId6"/>
    <p:sldId id="258" r:id="rId7"/>
    <p:sldId id="272" r:id="rId8"/>
    <p:sldId id="266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96923c0a2263a17d" providerId="LiveId" clId="{AC656F2D-28E0-49B2-8BA4-4EF7D9E5BBBC}"/>
    <pc:docChg chg="undo custSel addSld delSld modSld sldOrd modMainMaster">
      <pc:chgData name="" userId="96923c0a2263a17d" providerId="LiveId" clId="{AC656F2D-28E0-49B2-8BA4-4EF7D9E5BBBC}" dt="2024-01-08T08:11:27.170" v="692" actId="2696"/>
      <pc:docMkLst>
        <pc:docMk/>
      </pc:docMkLst>
      <pc:sldChg chg="modSp setBg">
        <pc:chgData name="" userId="96923c0a2263a17d" providerId="LiveId" clId="{AC656F2D-28E0-49B2-8BA4-4EF7D9E5BBBC}" dt="2024-01-08T08:11:23.044" v="691" actId="1076"/>
        <pc:sldMkLst>
          <pc:docMk/>
          <pc:sldMk cId="4217550238" sldId="257"/>
        </pc:sldMkLst>
        <pc:spChg chg="mod">
          <ac:chgData name="" userId="96923c0a2263a17d" providerId="LiveId" clId="{AC656F2D-28E0-49B2-8BA4-4EF7D9E5BBBC}" dt="2024-01-08T08:11:23.044" v="69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3:51.475" v="408" actId="20577"/>
        <pc:sldMkLst>
          <pc:docMk/>
          <pc:sldMk cId="605229308" sldId="258"/>
        </pc:sldMkLst>
        <pc:spChg chg="mod">
          <ac:chgData name="" userId="96923c0a2263a17d" providerId="LiveId" clId="{AC656F2D-28E0-49B2-8BA4-4EF7D9E5BBBC}" dt="2024-01-08T08:03:51.475" v="408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setBg">
        <pc:chgData name="" userId="96923c0a2263a17d" providerId="LiveId" clId="{AC656F2D-28E0-49B2-8BA4-4EF7D9E5BBBC}" dt="2024-01-08T07:53:15.030" v="16"/>
        <pc:sldMkLst>
          <pc:docMk/>
          <pc:sldMk cId="701651928" sldId="265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4260822063" sldId="266"/>
        </pc:sldMkLst>
      </pc:sldChg>
      <pc:sldMasterChg chg="setBg modSldLayout">
        <pc:chgData name="" userId="96923c0a2263a17d" providerId="LiveId" clId="{AC656F2D-28E0-49B2-8BA4-4EF7D9E5BBBC}" dt="2024-01-08T07:53:15.030" v="16"/>
        <pc:sldMasterMkLst>
          <pc:docMk/>
          <pc:sldMasterMk cId="1534647760" sldId="2147483648"/>
        </pc:sldMasterMkLst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7151970" sldId="2147483649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450934669" sldId="2147483650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96351923" sldId="2147483651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05238699" sldId="2147483652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906786609" sldId="2147483653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1701004879" sldId="2147483654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736166145" sldId="2147483655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53586163" sldId="2147483656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92378364" sldId="2147483657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048560634" sldId="2147483658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61389822" sldId="2147483659"/>
          </pc:sldLayoutMkLst>
        </pc:sldLayoutChg>
      </pc:sldMasterChg>
    </pc:docChg>
  </pc:docChgLst>
  <pc:docChgLst>
    <pc:chgData userId="96923c0a2263a17d" providerId="LiveId" clId="{2677957A-D703-4E44-B706-0F276356FB22}"/>
    <pc:docChg chg="modSld">
      <pc:chgData name="" userId="96923c0a2263a17d" providerId="LiveId" clId="{2677957A-D703-4E44-B706-0F276356FB22}" dt="2024-01-08T08:22:25.436" v="38" actId="404"/>
      <pc:docMkLst>
        <pc:docMk/>
      </pc:docMkLst>
      <pc:sldChg chg="modSp setBg">
        <pc:chgData name="" userId="96923c0a2263a17d" providerId="LiveId" clId="{2677957A-D703-4E44-B706-0F276356FB22}" dt="2024-01-08T08:19:34.890" v="17" actId="14838"/>
        <pc:sldMkLst>
          <pc:docMk/>
          <pc:sldMk cId="4217550238" sldId="257"/>
        </pc:sldMkLst>
        <pc:spChg chg="mod">
          <ac:chgData name="" userId="96923c0a2263a17d" providerId="LiveId" clId="{2677957A-D703-4E44-B706-0F276356FB22}" dt="2024-01-08T08:19:34.890" v="17" actId="14838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2677957A-D703-4E44-B706-0F276356FB22}" dt="2024-01-08T08:22:20.712" v="36" actId="404"/>
        <pc:sldMkLst>
          <pc:docMk/>
          <pc:sldMk cId="605229308" sldId="258"/>
        </pc:sldMkLst>
        <pc:spChg chg="mod">
          <ac:chgData name="" userId="96923c0a2263a17d" providerId="LiveId" clId="{2677957A-D703-4E44-B706-0F276356FB22}" dt="2024-01-08T08:22:20.712" v="36" actId="404"/>
          <ac:spMkLst>
            <pc:docMk/>
            <pc:sldMk cId="605229308" sldId="258"/>
            <ac:spMk id="4" creationId="{48B5A419-47C4-2C79-06A2-2BCF998CBD22}"/>
          </ac:spMkLst>
        </pc:spChg>
      </pc:sldChg>
    </pc:docChg>
  </pc:docChgLst>
  <pc:docChgLst>
    <pc:chgData userId="96923c0a2263a17d" providerId="LiveId" clId="{DF70E60C-68AC-4340-ADF8-9DB27FC671FE}"/>
    <pc:docChg chg="custSel addSld delSld modSld">
      <pc:chgData name="" userId="96923c0a2263a17d" providerId="LiveId" clId="{DF70E60C-68AC-4340-ADF8-9DB27FC671FE}" dt="2024-01-09T07:46:56.659" v="1017" actId="403"/>
      <pc:docMkLst>
        <pc:docMk/>
      </pc:docMkLst>
      <pc:sldChg chg="modSp">
        <pc:chgData name="" userId="96923c0a2263a17d" providerId="LiveId" clId="{DF70E60C-68AC-4340-ADF8-9DB27FC671FE}" dt="2024-01-09T07:43:51.966" v="728" actId="1076"/>
        <pc:sldMkLst>
          <pc:docMk/>
          <pc:sldMk cId="4217550238" sldId="257"/>
        </pc:sldMkLst>
        <pc:spChg chg="mod">
          <ac:chgData name="" userId="96923c0a2263a17d" providerId="LiveId" clId="{DF70E60C-68AC-4340-ADF8-9DB27FC671FE}" dt="2024-01-09T07:43:51.966" v="728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DF70E60C-68AC-4340-ADF8-9DB27FC671FE}" dt="2024-01-09T07:46:52.268" v="1015" actId="403"/>
        <pc:sldMkLst>
          <pc:docMk/>
          <pc:sldMk cId="605229308" sldId="258"/>
        </pc:sldMkLst>
        <pc:spChg chg="mod">
          <ac:chgData name="" userId="96923c0a2263a17d" providerId="LiveId" clId="{DF70E60C-68AC-4340-ADF8-9DB27FC671FE}" dt="2024-01-09T07:46:52.268" v="1015" actId="403"/>
          <ac:spMkLst>
            <pc:docMk/>
            <pc:sldMk cId="605229308" sldId="258"/>
            <ac:spMk id="4" creationId="{48B5A419-47C4-2C79-06A2-2BCF998CBD22}"/>
          </ac:spMkLst>
        </pc:spChg>
      </pc:sldChg>
      <pc:sldChg chg="modSp add">
        <pc:chgData name="" userId="96923c0a2263a17d" providerId="LiveId" clId="{DF70E60C-68AC-4340-ADF8-9DB27FC671FE}" dt="2024-01-09T07:43:28.074" v="723" actId="1076"/>
        <pc:sldMkLst>
          <pc:docMk/>
          <pc:sldMk cId="3250017210" sldId="269"/>
        </pc:sldMkLst>
        <pc:spChg chg="mod">
          <ac:chgData name="" userId="96923c0a2263a17d" providerId="LiveId" clId="{DF70E60C-68AC-4340-ADF8-9DB27FC671FE}" dt="2024-01-09T07:43:28.074" v="723" actId="1076"/>
          <ac:spMkLst>
            <pc:docMk/>
            <pc:sldMk cId="3250017210" sldId="269"/>
            <ac:spMk id="4" creationId="{48B5A419-47C4-2C79-06A2-2BCF998CBD22}"/>
          </ac:spMkLst>
        </pc:spChg>
      </pc:sldChg>
      <pc:sldChg chg="modSp add">
        <pc:chgData name="" userId="96923c0a2263a17d" providerId="LiveId" clId="{DF70E60C-68AC-4340-ADF8-9DB27FC671FE}" dt="2024-01-09T07:43:15.865" v="716" actId="1076"/>
        <pc:sldMkLst>
          <pc:docMk/>
          <pc:sldMk cId="2299460050" sldId="270"/>
        </pc:sldMkLst>
        <pc:spChg chg="mod">
          <ac:chgData name="" userId="96923c0a2263a17d" providerId="LiveId" clId="{DF70E60C-68AC-4340-ADF8-9DB27FC671FE}" dt="2024-01-09T07:43:15.865" v="716" actId="1076"/>
          <ac:spMkLst>
            <pc:docMk/>
            <pc:sldMk cId="2299460050" sldId="270"/>
            <ac:spMk id="4" creationId="{48B5A419-47C4-2C79-06A2-2BCF998CBD22}"/>
          </ac:spMkLst>
        </pc:spChg>
      </pc:sldChg>
      <pc:sldChg chg="modSp add">
        <pc:chgData name="" userId="96923c0a2263a17d" providerId="LiveId" clId="{DF70E60C-68AC-4340-ADF8-9DB27FC671FE}" dt="2024-01-09T07:44:42.225" v="818" actId="1076"/>
        <pc:sldMkLst>
          <pc:docMk/>
          <pc:sldMk cId="2190639564" sldId="271"/>
        </pc:sldMkLst>
        <pc:spChg chg="mod">
          <ac:chgData name="" userId="96923c0a2263a17d" providerId="LiveId" clId="{DF70E60C-68AC-4340-ADF8-9DB27FC671FE}" dt="2024-01-09T07:44:42.225" v="818" actId="1076"/>
          <ac:spMkLst>
            <pc:docMk/>
            <pc:sldMk cId="2190639564" sldId="271"/>
            <ac:spMk id="4" creationId="{48B5A419-47C4-2C79-06A2-2BCF998CBD22}"/>
          </ac:spMkLst>
        </pc:spChg>
      </pc:sldChg>
      <pc:sldChg chg="modSp add">
        <pc:chgData name="" userId="96923c0a2263a17d" providerId="LiveId" clId="{DF70E60C-68AC-4340-ADF8-9DB27FC671FE}" dt="2024-01-09T07:46:56.659" v="1017" actId="403"/>
        <pc:sldMkLst>
          <pc:docMk/>
          <pc:sldMk cId="3245660662" sldId="272"/>
        </pc:sldMkLst>
        <pc:spChg chg="mod">
          <ac:chgData name="" userId="96923c0a2263a17d" providerId="LiveId" clId="{DF70E60C-68AC-4340-ADF8-9DB27FC671FE}" dt="2024-01-09T07:46:56.659" v="1017" actId="403"/>
          <ac:spMkLst>
            <pc:docMk/>
            <pc:sldMk cId="3245660662" sldId="272"/>
            <ac:spMk id="4" creationId="{48B5A419-47C4-2C79-06A2-2BCF998CBD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4CB2-A076-E0D5-701F-8426C942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18A3B-A855-ED41-172A-EDDBC3DA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17F8C-5606-5514-7A33-E132381F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02/08/2024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6CEDB-ECCF-187D-33EB-B2130090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0DB70-353D-6082-D0A1-7F323C7E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1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60AB-D434-46B7-75C4-FA20C72C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B67A8-1911-D93A-F5DB-147EFDB7B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3D384-7CDF-C3DA-CF6B-FDDF1797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02/08/2024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80A-BA5F-AED5-7B91-B4B66548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ECF1-9425-2CFD-13E2-FD232945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485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2CCE1-2BCA-4ECB-8F2E-7D00ED41D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BD91F-1ED4-D515-9101-FFB798952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DBFFD-4EB7-A57C-8ACC-5E5D7DD3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02/08/2024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CD3C-CAC8-9E2D-F663-042CBF50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22897-160F-DB26-7F51-97800904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138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73BD-D0D6-7D8D-26DD-A1FE0879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120D4-E5C8-93E1-9E44-FAD01563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E4A2-2381-E62C-DC4F-CE2DF109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02/08/2024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0F642-FA6C-68C3-E259-934D3D4D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CEA35-130C-8D76-E195-25FA4ADE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09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57C3-C46D-6D4A-78DD-B5BE2FA4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0BFC1-3015-C93F-75CB-1318CE51B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AECC0-6384-DD55-586F-DEF7C7BE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02/08/2024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793CD-2065-DD15-1177-A3A70E93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DA07-F2AC-A358-2FC7-6D9D82DA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635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D2EC-A16C-C5B3-CE61-2F7B48F3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2F85-F5FA-9C12-5C21-93B8033E6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3817B-3028-2915-3B92-B5B1396B7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A2582-BD04-17A3-651C-26CE91E6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02/08/2024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541AC-80D7-9916-41C9-E4CE5258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BB01E-DFEC-2B8A-A18B-EA84CE4D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523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910E-40C7-8A23-B989-5860368C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697E0-6D16-5858-4921-A2918370B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6706D-F111-A56C-4FBC-D8E841477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27A6A-AC0A-75E9-C0F5-46AE08505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AF523-94B0-1750-A774-88E4735B9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88F39-AA63-9AD3-657A-E6BC5273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02/08/2024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D7A56-D402-FB4B-E74B-C52D1F59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E5453-D488-376E-800A-D4210AD5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67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D61B-3540-DC64-7ACB-8A95D445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7E185-22FC-0A22-5C16-7EB7B89F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02/08/2024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E5C7E-6CE2-783C-3B07-346F3724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8868B-6643-109A-89AA-4C181F39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10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38485-A6D7-06A3-B7FE-2076378C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02/08/2024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9A2AC-9A66-14B0-7784-1D03CC50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3A891-E0A6-6636-F2C4-549CFD5A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616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0945-89B3-CD0B-5AEA-E5A2B474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44FD-7AD2-8C8D-EFF3-0A68E0C61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CA180-F318-18AE-B93C-FB1D6C48C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F0742-BB8C-76CE-10CC-108D8B18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02/08/2024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C538A-8CED-3304-E8F5-390753FF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1DDBC-EF64-5582-8346-23A83433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35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6D8C-C2B3-63E3-A719-F6D75CF3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7CE17-78BD-6AF2-93C3-EF565D0E7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31982-1439-CFBB-0F6D-C38260F4B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4BE38-97ED-B8A3-DF75-D9B6B1D6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02/08/2024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DD71E-C9FD-BABA-5D9D-24A08081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0304A-D4E4-85EA-952F-1AD4E1D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237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48A59-A3CD-879B-ADD7-4D74685D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D8C79-1A20-69FF-85A0-F428BDDE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7C9D4-40DD-225D-34C9-1EC677BC9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02/08/2024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6D84-0060-D0B4-42DB-905EC07A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22D23-7A57-C06B-012D-DB9BFE182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3464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5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292230"/>
            <a:ext cx="12113443" cy="57947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به حضورت آییم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نزدت زانو زنیم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و به یاد آریم تویی پادشاه</a:t>
            </a:r>
            <a:endParaRPr 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Be </a:t>
            </a:r>
            <a:r>
              <a:rPr lang="en-US" sz="4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hozurat</a:t>
            </a:r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aim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,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Nazdat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zanu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zanim</a:t>
            </a:r>
            <a:endParaRPr 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Va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be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yad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arim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toyi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padeshah</a:t>
            </a:r>
            <a:endParaRPr lang="en-US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39241"/>
            <a:ext cx="12113443" cy="58823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سر منشـأ خلقت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منبع محبت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مرکز هستی خداوند عیسی</a:t>
            </a:r>
            <a:endParaRPr 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Sar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manshae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khelghat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,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manbae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mohabat</a:t>
            </a:r>
            <a:endParaRPr 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Markaze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hasti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Khodavand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Isa</a:t>
            </a:r>
            <a:endParaRPr lang="fa-IR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001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38947"/>
            <a:ext cx="12113443" cy="58823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پیش از آفرینش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تو بودی و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از عشقت پدید آمده هستی</a:t>
            </a:r>
            <a:endParaRPr 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Pish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az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afarinesh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, To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budi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o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hasti</a:t>
            </a:r>
            <a:endParaRPr 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Az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eshghat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padid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amade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hasti</a:t>
            </a:r>
            <a:endParaRPr lang="fa-IR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946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86376"/>
            <a:ext cx="12113443" cy="57899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تو ابدیت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همراه ما خواستی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در پی‌ات آییم ای راه و راستی</a:t>
            </a:r>
            <a:endParaRPr 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To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abadiyat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ra ,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Hamrahe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ma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khasti</a:t>
            </a:r>
            <a:endParaRPr 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Dar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peyat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ayim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ey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rah o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rasti</a:t>
            </a:r>
            <a:endParaRPr lang="fa-IR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063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57839"/>
            <a:ext cx="12113443" cy="4867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ما را خواندی در عیسی ، پیش از خلقت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باشیم فرزندان ابا در فیضت</a:t>
            </a:r>
            <a:endParaRPr 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To ma ra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khandi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Isa , pish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khelghat</a:t>
            </a:r>
            <a:endParaRPr 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bashim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farzandane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aba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feyzat</a:t>
            </a:r>
            <a:endParaRPr lang="fa-IR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22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01278"/>
            <a:ext cx="12113443" cy="4867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چون خون عیسی که در رگهای ماست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تضمین هویت و عشق تو به ماست</a:t>
            </a:r>
            <a:endParaRPr lang="en-US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Va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chon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khune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Isa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ke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raghaye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mast</a:t>
            </a:r>
          </a:p>
          <a:p>
            <a:pPr algn="ctr" rtl="1">
              <a:lnSpc>
                <a:spcPct val="150000"/>
              </a:lnSpc>
            </a:pP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Tazmine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hoviyato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eshghe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to be mast</a:t>
            </a:r>
            <a:endParaRPr lang="fa-IR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566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82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157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5</cp:revision>
  <dcterms:created xsi:type="dcterms:W3CDTF">2023-11-13T11:23:48Z</dcterms:created>
  <dcterms:modified xsi:type="dcterms:W3CDTF">2024-02-08T08:24:30Z</dcterms:modified>
</cp:coreProperties>
</file>