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7" r:id="rId3"/>
    <p:sldId id="280" r:id="rId4"/>
    <p:sldId id="281" r:id="rId5"/>
    <p:sldId id="283" r:id="rId6"/>
    <p:sldId id="284" r:id="rId7"/>
    <p:sldId id="285" r:id="rId8"/>
    <p:sldId id="296" r:id="rId9"/>
    <p:sldId id="297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66" r:id="rId1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2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96923c0a2263a17d" providerId="LiveId" clId="{AC656F2D-28E0-49B2-8BA4-4EF7D9E5BBBC}"/>
    <pc:docChg chg="undo custSel addSld delSld modSld sldOrd modMainMaster">
      <pc:chgData name="" userId="96923c0a2263a17d" providerId="LiveId" clId="{AC656F2D-28E0-49B2-8BA4-4EF7D9E5BBBC}" dt="2024-01-08T08:11:27.170" v="692" actId="2696"/>
      <pc:docMkLst>
        <pc:docMk/>
      </pc:docMkLst>
      <pc:sldChg chg="modSp add del setBg">
        <pc:chgData name="" userId="96923c0a2263a17d" providerId="LiveId" clId="{AC656F2D-28E0-49B2-8BA4-4EF7D9E5BBBC}" dt="2024-01-08T08:11:27.170" v="692" actId="2696"/>
        <pc:sldMkLst>
          <pc:docMk/>
          <pc:sldMk cId="3879824856" sldId="256"/>
        </pc:sldMkLst>
        <pc:spChg chg="mod">
          <ac:chgData name="" userId="96923c0a2263a17d" providerId="LiveId" clId="{AC656F2D-28E0-49B2-8BA4-4EF7D9E5BBBC}" dt="2024-01-08T07:59:38.918" v="127" actId="403"/>
          <ac:spMkLst>
            <pc:docMk/>
            <pc:sldMk cId="3879824856" sldId="256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11:23.044" v="691" actId="1076"/>
        <pc:sldMkLst>
          <pc:docMk/>
          <pc:sldMk cId="4217550238" sldId="257"/>
        </pc:sldMkLst>
        <pc:spChg chg="mod">
          <ac:chgData name="" userId="96923c0a2263a17d" providerId="LiveId" clId="{AC656F2D-28E0-49B2-8BA4-4EF7D9E5BBBC}" dt="2024-01-08T08:11:23.044" v="69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3:51.475" v="408" actId="20577"/>
        <pc:sldMkLst>
          <pc:docMk/>
          <pc:sldMk cId="605229308" sldId="258"/>
        </pc:sldMkLst>
        <pc:spChg chg="mod">
          <ac:chgData name="" userId="96923c0a2263a17d" providerId="LiveId" clId="{AC656F2D-28E0-49B2-8BA4-4EF7D9E5BBBC}" dt="2024-01-08T08:03:51.475" v="408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 add del setBg">
        <pc:chgData name="" userId="96923c0a2263a17d" providerId="LiveId" clId="{AC656F2D-28E0-49B2-8BA4-4EF7D9E5BBBC}" dt="2024-01-08T08:05:57.445" v="498" actId="403"/>
        <pc:sldMkLst>
          <pc:docMk/>
          <pc:sldMk cId="2392689613" sldId="259"/>
        </pc:sldMkLst>
        <pc:spChg chg="mod">
          <ac:chgData name="" userId="96923c0a2263a17d" providerId="LiveId" clId="{AC656F2D-28E0-49B2-8BA4-4EF7D9E5BBBC}" dt="2024-01-08T08:05:57.445" v="498" actId="40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7:39.813" v="579" actId="20577"/>
        <pc:sldMkLst>
          <pc:docMk/>
          <pc:sldMk cId="1603353356" sldId="260"/>
        </pc:sldMkLst>
        <pc:spChg chg="mod">
          <ac:chgData name="" userId="96923c0a2263a17d" providerId="LiveId" clId="{AC656F2D-28E0-49B2-8BA4-4EF7D9E5BBBC}" dt="2024-01-08T08:07:39.813" v="579" actId="20577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8:56.313" v="670" actId="20577"/>
        <pc:sldMkLst>
          <pc:docMk/>
          <pc:sldMk cId="4292073571" sldId="261"/>
        </pc:sldMkLst>
        <pc:spChg chg="mod">
          <ac:chgData name="" userId="96923c0a2263a17d" providerId="LiveId" clId="{AC656F2D-28E0-49B2-8BA4-4EF7D9E5BBBC}" dt="2024-01-08T08:08:56.313" v="670" actId="20577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AC656F2D-28E0-49B2-8BA4-4EF7D9E5BBBC}" dt="2024-01-08T08:09:14.618" v="671" actId="2696"/>
        <pc:sldMkLst>
          <pc:docMk/>
          <pc:sldMk cId="244474676" sldId="262"/>
        </pc:sldMkLst>
      </pc:sldChg>
      <pc:sldChg chg="del setBg">
        <pc:chgData name="" userId="96923c0a2263a17d" providerId="LiveId" clId="{AC656F2D-28E0-49B2-8BA4-4EF7D9E5BBBC}" dt="2024-01-08T08:09:16.990" v="672" actId="2696"/>
        <pc:sldMkLst>
          <pc:docMk/>
          <pc:sldMk cId="455539712" sldId="263"/>
        </pc:sldMkLst>
      </pc:sldChg>
      <pc:sldChg chg="del setBg">
        <pc:chgData name="" userId="96923c0a2263a17d" providerId="LiveId" clId="{AC656F2D-28E0-49B2-8BA4-4EF7D9E5BBBC}" dt="2024-01-08T08:09:18.112" v="673" actId="2696"/>
        <pc:sldMkLst>
          <pc:docMk/>
          <pc:sldMk cId="426602731" sldId="264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701651928" sldId="265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4260822063" sldId="266"/>
        </pc:sldMkLst>
      </pc:sldChg>
      <pc:sldChg chg="add ord setBg">
        <pc:chgData name="" userId="96923c0a2263a17d" providerId="LiveId" clId="{AC656F2D-28E0-49B2-8BA4-4EF7D9E5BBBC}" dt="2024-01-08T08:09:56.940" v="679"/>
        <pc:sldMkLst>
          <pc:docMk/>
          <pc:sldMk cId="1281894378" sldId="267"/>
        </pc:sldMkLst>
      </pc:sldChg>
      <pc:sldChg chg="add del setBg">
        <pc:chgData name="" userId="96923c0a2263a17d" providerId="LiveId" clId="{AC656F2D-28E0-49B2-8BA4-4EF7D9E5BBBC}" dt="2024-01-08T08:09:22.421" v="675"/>
        <pc:sldMkLst>
          <pc:docMk/>
          <pc:sldMk cId="1860100342" sldId="267"/>
        </pc:sldMkLst>
      </pc:sldChg>
      <pc:sldChg chg="add del setBg">
        <pc:chgData name="" userId="96923c0a2263a17d" providerId="LiveId" clId="{AC656F2D-28E0-49B2-8BA4-4EF7D9E5BBBC}" dt="2024-01-08T07:53:14.388" v="15"/>
        <pc:sldMkLst>
          <pc:docMk/>
          <pc:sldMk cId="2586126602" sldId="267"/>
        </pc:sldMkLst>
      </pc:sldChg>
      <pc:sldChg chg="add del setBg">
        <pc:chgData name="" userId="96923c0a2263a17d" providerId="LiveId" clId="{AC656F2D-28E0-49B2-8BA4-4EF7D9E5BBBC}" dt="2024-01-08T07:53:14.014" v="14"/>
        <pc:sldMkLst>
          <pc:docMk/>
          <pc:sldMk cId="1363976188" sldId="268"/>
        </pc:sldMkLst>
      </pc:sldChg>
      <pc:sldChg chg="add ord setBg">
        <pc:chgData name="" userId="96923c0a2263a17d" providerId="LiveId" clId="{AC656F2D-28E0-49B2-8BA4-4EF7D9E5BBBC}" dt="2024-01-08T08:10:05.236" v="683"/>
        <pc:sldMkLst>
          <pc:docMk/>
          <pc:sldMk cId="1867124828" sldId="268"/>
        </pc:sldMkLst>
      </pc:sldChg>
      <pc:sldChg chg="add setBg">
        <pc:chgData name="" userId="96923c0a2263a17d" providerId="LiveId" clId="{AC656F2D-28E0-49B2-8BA4-4EF7D9E5BBBC}" dt="2024-01-08T08:10:38.113" v="686"/>
        <pc:sldMkLst>
          <pc:docMk/>
          <pc:sldMk cId="3333206010" sldId="269"/>
        </pc:sldMkLst>
      </pc:sldChg>
      <pc:sldMasterChg chg="setBg modSldLayout">
        <pc:chgData name="" userId="96923c0a2263a17d" providerId="LiveId" clId="{AC656F2D-28E0-49B2-8BA4-4EF7D9E5BBBC}" dt="2024-01-08T07:53:15.030" v="16"/>
        <pc:sldMasterMkLst>
          <pc:docMk/>
          <pc:sldMasterMk cId="1534647760" sldId="2147483648"/>
        </pc:sldMasterMkLst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  <pc:docChgLst>
    <pc:chgData userId="96923c0a2263a17d" providerId="LiveId" clId="{C01395CC-A8FF-4A7F-8692-FA2E7DF315DC}"/>
    <pc:docChg chg="addSld delSld modSld sldOrd">
      <pc:chgData name="" userId="96923c0a2263a17d" providerId="LiveId" clId="{C01395CC-A8FF-4A7F-8692-FA2E7DF315DC}" dt="2024-01-08T11:45:44.955" v="444"/>
      <pc:docMkLst>
        <pc:docMk/>
      </pc:docMkLst>
      <pc:sldChg chg="modSp">
        <pc:chgData name="" userId="96923c0a2263a17d" providerId="LiveId" clId="{C01395CC-A8FF-4A7F-8692-FA2E7DF315DC}" dt="2024-01-08T11:38:22.174" v="110" actId="1076"/>
        <pc:sldMkLst>
          <pc:docMk/>
          <pc:sldMk cId="4217550238" sldId="257"/>
        </pc:sldMkLst>
        <pc:spChg chg="mod">
          <ac:chgData name="" userId="96923c0a2263a17d" providerId="LiveId" clId="{C01395CC-A8FF-4A7F-8692-FA2E7DF315DC}" dt="2024-01-08T11:38:22.174" v="110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C01395CC-A8FF-4A7F-8692-FA2E7DF315DC}" dt="2024-01-08T11:40:14.671" v="224" actId="1076"/>
        <pc:sldMkLst>
          <pc:docMk/>
          <pc:sldMk cId="605229308" sldId="258"/>
        </pc:sldMkLst>
        <pc:spChg chg="mod">
          <ac:chgData name="" userId="96923c0a2263a17d" providerId="LiveId" clId="{C01395CC-A8FF-4A7F-8692-FA2E7DF315DC}" dt="2024-01-08T11:40:14.671" v="224" actId="1076"/>
          <ac:spMkLst>
            <pc:docMk/>
            <pc:sldMk cId="605229308" sldId="258"/>
            <ac:spMk id="4" creationId="{48B5A419-47C4-2C79-06A2-2BCF998CBD22}"/>
          </ac:spMkLst>
        </pc:spChg>
      </pc:sldChg>
      <pc:sldChg chg="add del setBg">
        <pc:chgData name="" userId="96923c0a2263a17d" providerId="LiveId" clId="{C01395CC-A8FF-4A7F-8692-FA2E7DF315DC}" dt="2024-01-08T11:40:18.071" v="226" actId="2696"/>
        <pc:sldMkLst>
          <pc:docMk/>
          <pc:sldMk cId="1650187268" sldId="267"/>
        </pc:sldMkLst>
      </pc:sldChg>
      <pc:sldChg chg="modSp add">
        <pc:chgData name="" userId="96923c0a2263a17d" providerId="LiveId" clId="{C01395CC-A8FF-4A7F-8692-FA2E7DF315DC}" dt="2024-01-08T11:41:31.316" v="310" actId="1076"/>
        <pc:sldMkLst>
          <pc:docMk/>
          <pc:sldMk cId="3367292939" sldId="267"/>
        </pc:sldMkLst>
        <pc:spChg chg="mod">
          <ac:chgData name="" userId="96923c0a2263a17d" providerId="LiveId" clId="{C01395CC-A8FF-4A7F-8692-FA2E7DF315DC}" dt="2024-01-08T11:41:31.316" v="310" actId="1076"/>
          <ac:spMkLst>
            <pc:docMk/>
            <pc:sldMk cId="3367292939" sldId="267"/>
            <ac:spMk id="4" creationId="{48B5A419-47C4-2C79-06A2-2BCF998CBD22}"/>
          </ac:spMkLst>
        </pc:spChg>
      </pc:sldChg>
      <pc:sldChg chg="modSp add ord">
        <pc:chgData name="" userId="96923c0a2263a17d" providerId="LiveId" clId="{C01395CC-A8FF-4A7F-8692-FA2E7DF315DC}" dt="2024-01-08T11:44:15.384" v="440" actId="20577"/>
        <pc:sldMkLst>
          <pc:docMk/>
          <pc:sldMk cId="2395200088" sldId="268"/>
        </pc:sldMkLst>
        <pc:spChg chg="mod">
          <ac:chgData name="" userId="96923c0a2263a17d" providerId="LiveId" clId="{C01395CC-A8FF-4A7F-8692-FA2E7DF315DC}" dt="2024-01-08T11:44:15.384" v="440" actId="20577"/>
          <ac:spMkLst>
            <pc:docMk/>
            <pc:sldMk cId="2395200088" sldId="268"/>
            <ac:spMk id="4" creationId="{48B5A419-47C4-2C79-06A2-2BCF998CBD22}"/>
          </ac:spMkLst>
        </pc:spChg>
      </pc:sldChg>
      <pc:sldChg chg="add ord">
        <pc:chgData name="" userId="96923c0a2263a17d" providerId="LiveId" clId="{C01395CC-A8FF-4A7F-8692-FA2E7DF315DC}" dt="2024-01-08T11:44:39.179" v="442"/>
        <pc:sldMkLst>
          <pc:docMk/>
          <pc:sldMk cId="3058350436" sldId="269"/>
        </pc:sldMkLst>
      </pc:sldChg>
      <pc:sldChg chg="add ord">
        <pc:chgData name="" userId="96923c0a2263a17d" providerId="LiveId" clId="{C01395CC-A8FF-4A7F-8692-FA2E7DF315DC}" dt="2024-01-08T11:45:44.955" v="444"/>
        <pc:sldMkLst>
          <pc:docMk/>
          <pc:sldMk cId="879486670" sldId="270"/>
        </pc:sldMkLst>
      </pc:sldChg>
      <pc:sldChg chg="del">
        <pc:chgData name="" userId="96923c0a2263a17d" providerId="LiveId" clId="{C01395CC-A8FF-4A7F-8692-FA2E7DF315DC}" dt="2024-01-08T11:38:55.973" v="111" actId="2696"/>
        <pc:sldMkLst>
          <pc:docMk/>
          <pc:sldMk cId="1273042185" sldId="270"/>
        </pc:sldMkLst>
      </pc:sldChg>
      <pc:sldChg chg="del">
        <pc:chgData name="" userId="96923c0a2263a17d" providerId="LiveId" clId="{C01395CC-A8FF-4A7F-8692-FA2E7DF315DC}" dt="2024-01-08T11:38:57.012" v="112" actId="2696"/>
        <pc:sldMkLst>
          <pc:docMk/>
          <pc:sldMk cId="3336607746" sldId="271"/>
        </pc:sldMkLst>
      </pc:sldChg>
      <pc:sldChg chg="del">
        <pc:chgData name="" userId="96923c0a2263a17d" providerId="LiveId" clId="{C01395CC-A8FF-4A7F-8692-FA2E7DF315DC}" dt="2024-01-08T11:38:58.024" v="113" actId="2696"/>
        <pc:sldMkLst>
          <pc:docMk/>
          <pc:sldMk cId="2980666270" sldId="272"/>
        </pc:sldMkLst>
      </pc:sldChg>
    </pc:docChg>
  </pc:docChgLst>
  <pc:docChgLst>
    <pc:chgData userId="96923c0a2263a17d" providerId="LiveId" clId="{C84D7EDB-453B-436C-A437-4A673E20F128}"/>
    <pc:docChg chg="addSld delSld modSld">
      <pc:chgData name="" userId="96923c0a2263a17d" providerId="LiveId" clId="{C84D7EDB-453B-436C-A437-4A673E20F128}" dt="2024-01-08T08:57:20.195" v="484" actId="403"/>
      <pc:docMkLst>
        <pc:docMk/>
      </pc:docMkLst>
      <pc:sldChg chg="modSp">
        <pc:chgData name="" userId="96923c0a2263a17d" providerId="LiveId" clId="{C84D7EDB-453B-436C-A437-4A673E20F128}" dt="2024-01-08T08:45:32.627" v="69" actId="403"/>
        <pc:sldMkLst>
          <pc:docMk/>
          <pc:sldMk cId="4217550238" sldId="257"/>
        </pc:sldMkLst>
        <pc:spChg chg="mod">
          <ac:chgData name="" userId="96923c0a2263a17d" providerId="LiveId" clId="{C84D7EDB-453B-436C-A437-4A673E20F128}" dt="2024-01-08T08:45:32.627" v="69" actId="403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C84D7EDB-453B-436C-A437-4A673E20F128}" dt="2024-01-08T08:57:20.195" v="484" actId="403"/>
        <pc:sldMkLst>
          <pc:docMk/>
          <pc:sldMk cId="605229308" sldId="258"/>
        </pc:sldMkLst>
        <pc:spChg chg="mod">
          <ac:chgData name="" userId="96923c0a2263a17d" providerId="LiveId" clId="{C84D7EDB-453B-436C-A437-4A673E20F128}" dt="2024-01-08T08:57:20.195" v="484" actId="403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C84D7EDB-453B-436C-A437-4A673E20F128}" dt="2024-01-08T08:52:20.917" v="436" actId="2696"/>
        <pc:sldMkLst>
          <pc:docMk/>
          <pc:sldMk cId="2392689613" sldId="259"/>
        </pc:sldMkLst>
      </pc:sldChg>
      <pc:sldChg chg="del">
        <pc:chgData name="" userId="96923c0a2263a17d" providerId="LiveId" clId="{C84D7EDB-453B-436C-A437-4A673E20F128}" dt="2024-01-08T08:52:55.051" v="440" actId="2696"/>
        <pc:sldMkLst>
          <pc:docMk/>
          <pc:sldMk cId="1603353356" sldId="260"/>
        </pc:sldMkLst>
      </pc:sldChg>
      <pc:sldChg chg="del">
        <pc:chgData name="" userId="96923c0a2263a17d" providerId="LiveId" clId="{C84D7EDB-453B-436C-A437-4A673E20F128}" dt="2024-01-08T08:52:53.860" v="439" actId="2696"/>
        <pc:sldMkLst>
          <pc:docMk/>
          <pc:sldMk cId="4292073571" sldId="261"/>
        </pc:sldMkLst>
      </pc:sldChg>
      <pc:sldChg chg="del">
        <pc:chgData name="" userId="96923c0a2263a17d" providerId="LiveId" clId="{C84D7EDB-453B-436C-A437-4A673E20F128}" dt="2024-01-08T08:52:52.753" v="438" actId="2696"/>
        <pc:sldMkLst>
          <pc:docMk/>
          <pc:sldMk cId="1281894378" sldId="267"/>
        </pc:sldMkLst>
      </pc:sldChg>
      <pc:sldChg chg="del">
        <pc:chgData name="" userId="96923c0a2263a17d" providerId="LiveId" clId="{C84D7EDB-453B-436C-A437-4A673E20F128}" dt="2024-01-08T08:52:51.639" v="437" actId="2696"/>
        <pc:sldMkLst>
          <pc:docMk/>
          <pc:sldMk cId="1867124828" sldId="268"/>
        </pc:sldMkLst>
      </pc:sldChg>
      <pc:sldChg chg="del">
        <pc:chgData name="" userId="96923c0a2263a17d" providerId="LiveId" clId="{C84D7EDB-453B-436C-A437-4A673E20F128}" dt="2024-01-08T08:45:48.922" v="71" actId="2696"/>
        <pc:sldMkLst>
          <pc:docMk/>
          <pc:sldMk cId="3333206010" sldId="269"/>
        </pc:sldMkLst>
      </pc:sldChg>
      <pc:sldChg chg="modSp add">
        <pc:chgData name="" userId="96923c0a2263a17d" providerId="LiveId" clId="{C84D7EDB-453B-436C-A437-4A673E20F128}" dt="2024-01-08T08:46:45.578" v="146" actId="20577"/>
        <pc:sldMkLst>
          <pc:docMk/>
          <pc:sldMk cId="1273042185" sldId="270"/>
        </pc:sldMkLst>
        <pc:spChg chg="mod">
          <ac:chgData name="" userId="96923c0a2263a17d" providerId="LiveId" clId="{C84D7EDB-453B-436C-A437-4A673E20F128}" dt="2024-01-08T08:46:45.578" v="146" actId="20577"/>
          <ac:spMkLst>
            <pc:docMk/>
            <pc:sldMk cId="1273042185" sldId="270"/>
            <ac:spMk id="4" creationId="{48B5A419-47C4-2C79-06A2-2BCF998CBD22}"/>
          </ac:spMkLst>
        </pc:spChg>
      </pc:sldChg>
      <pc:sldChg chg="modSp add">
        <pc:chgData name="" userId="96923c0a2263a17d" providerId="LiveId" clId="{C84D7EDB-453B-436C-A437-4A673E20F128}" dt="2024-01-08T08:48:40.765" v="202" actId="20577"/>
        <pc:sldMkLst>
          <pc:docMk/>
          <pc:sldMk cId="3336607746" sldId="271"/>
        </pc:sldMkLst>
        <pc:spChg chg="mod">
          <ac:chgData name="" userId="96923c0a2263a17d" providerId="LiveId" clId="{C84D7EDB-453B-436C-A437-4A673E20F128}" dt="2024-01-08T08:48:40.765" v="202" actId="20577"/>
          <ac:spMkLst>
            <pc:docMk/>
            <pc:sldMk cId="3336607746" sldId="271"/>
            <ac:spMk id="4" creationId="{48B5A419-47C4-2C79-06A2-2BCF998CBD22}"/>
          </ac:spMkLst>
        </pc:spChg>
      </pc:sldChg>
      <pc:sldChg chg="modSp add">
        <pc:chgData name="" userId="96923c0a2263a17d" providerId="LiveId" clId="{C84D7EDB-453B-436C-A437-4A673E20F128}" dt="2024-01-08T08:49:29.323" v="271" actId="20577"/>
        <pc:sldMkLst>
          <pc:docMk/>
          <pc:sldMk cId="2980666270" sldId="272"/>
        </pc:sldMkLst>
        <pc:spChg chg="mod">
          <ac:chgData name="" userId="96923c0a2263a17d" providerId="LiveId" clId="{C84D7EDB-453B-436C-A437-4A673E20F128}" dt="2024-01-08T08:49:29.323" v="271" actId="20577"/>
          <ac:spMkLst>
            <pc:docMk/>
            <pc:sldMk cId="2980666270" sldId="272"/>
            <ac:spMk id="4" creationId="{48B5A419-47C4-2C79-06A2-2BCF998CBD22}"/>
          </ac:spMkLst>
        </pc:spChg>
      </pc:sldChg>
      <pc:sldChg chg="modSp add del">
        <pc:chgData name="" userId="96923c0a2263a17d" providerId="LiveId" clId="{C84D7EDB-453B-436C-A437-4A673E20F128}" dt="2024-01-08T08:57:02.077" v="480" actId="2696"/>
        <pc:sldMkLst>
          <pc:docMk/>
          <pc:sldMk cId="4011835577" sldId="273"/>
        </pc:sldMkLst>
        <pc:spChg chg="mod">
          <ac:chgData name="" userId="96923c0a2263a17d" providerId="LiveId" clId="{C84D7EDB-453B-436C-A437-4A673E20F128}" dt="2024-01-08T08:56:26.141" v="471" actId="404"/>
          <ac:spMkLst>
            <pc:docMk/>
            <pc:sldMk cId="4011835577" sldId="273"/>
            <ac:spMk id="4" creationId="{48B5A419-47C4-2C79-06A2-2BCF998CBD22}"/>
          </ac:spMkLst>
        </pc:spChg>
      </pc:sldChg>
      <pc:sldChg chg="modSp add del">
        <pc:chgData name="" userId="96923c0a2263a17d" providerId="LiveId" clId="{C84D7EDB-453B-436C-A437-4A673E20F128}" dt="2024-01-08T08:56:59.675" v="479" actId="2696"/>
        <pc:sldMkLst>
          <pc:docMk/>
          <pc:sldMk cId="2090390759" sldId="274"/>
        </pc:sldMkLst>
        <pc:spChg chg="mod">
          <ac:chgData name="" userId="96923c0a2263a17d" providerId="LiveId" clId="{C84D7EDB-453B-436C-A437-4A673E20F128}" dt="2024-01-08T08:56:51.412" v="478" actId="403"/>
          <ac:spMkLst>
            <pc:docMk/>
            <pc:sldMk cId="2090390759" sldId="274"/>
            <ac:spMk id="4" creationId="{48B5A419-47C4-2C79-06A2-2BCF998CBD22}"/>
          </ac:spMkLst>
        </pc:spChg>
      </pc:sldChg>
    </pc:docChg>
  </pc:docChgLst>
  <pc:docChgLst>
    <pc:chgData userId="96923c0a2263a17d" providerId="LiveId" clId="{75D973A8-C796-4283-A6D5-0A99F56FB540}"/>
    <pc:docChg chg="undo redo custSel addSld delSld modSld sldOrd">
      <pc:chgData name="" userId="96923c0a2263a17d" providerId="LiveId" clId="{75D973A8-C796-4283-A6D5-0A99F56FB540}" dt="2024-01-09T11:51:34.313" v="2698" actId="14838"/>
      <pc:docMkLst>
        <pc:docMk/>
      </pc:docMkLst>
      <pc:sldChg chg="modSp setBg">
        <pc:chgData name="" userId="96923c0a2263a17d" providerId="LiveId" clId="{75D973A8-C796-4283-A6D5-0A99F56FB540}" dt="2024-01-09T11:51:21.620" v="2695" actId="14838"/>
        <pc:sldMkLst>
          <pc:docMk/>
          <pc:sldMk cId="4217550238" sldId="257"/>
        </pc:sldMkLst>
        <pc:spChg chg="mod">
          <ac:chgData name="" userId="96923c0a2263a17d" providerId="LiveId" clId="{75D973A8-C796-4283-A6D5-0A99F56FB540}" dt="2024-01-09T11:51:21.620" v="2695" actId="14838"/>
          <ac:spMkLst>
            <pc:docMk/>
            <pc:sldMk cId="4217550238" sldId="257"/>
            <ac:spMk id="4" creationId="{48B5A419-47C4-2C79-06A2-2BCF998CBD22}"/>
          </ac:spMkLst>
        </pc:spChg>
      </pc:sldChg>
      <pc:sldChg chg="modSp del setBg">
        <pc:chgData name="" userId="96923c0a2263a17d" providerId="LiveId" clId="{75D973A8-C796-4283-A6D5-0A99F56FB540}" dt="2024-01-09T09:13:35.412" v="1363" actId="2696"/>
        <pc:sldMkLst>
          <pc:docMk/>
          <pc:sldMk cId="605229308" sldId="258"/>
        </pc:sldMkLst>
        <pc:spChg chg="mod">
          <ac:chgData name="" userId="96923c0a2263a17d" providerId="LiveId" clId="{75D973A8-C796-4283-A6D5-0A99F56FB540}" dt="2024-01-08T12:28:11.042" v="243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75D973A8-C796-4283-A6D5-0A99F56FB540}" dt="2024-01-08T12:28:21.891" v="245" actId="2696"/>
        <pc:sldMkLst>
          <pc:docMk/>
          <pc:sldMk cId="3367292939" sldId="267"/>
        </pc:sldMkLst>
      </pc:sldChg>
      <pc:sldChg chg="modSp del setBg">
        <pc:chgData name="" userId="96923c0a2263a17d" providerId="LiveId" clId="{75D973A8-C796-4283-A6D5-0A99F56FB540}" dt="2024-01-09T09:17:30.357" v="1763" actId="2696"/>
        <pc:sldMkLst>
          <pc:docMk/>
          <pc:sldMk cId="2395200088" sldId="268"/>
        </pc:sldMkLst>
        <pc:spChg chg="mod">
          <ac:chgData name="" userId="96923c0a2263a17d" providerId="LiveId" clId="{75D973A8-C796-4283-A6D5-0A99F56FB540}" dt="2024-01-08T12:30:30.516" v="394" actId="1076"/>
          <ac:spMkLst>
            <pc:docMk/>
            <pc:sldMk cId="2395200088" sldId="268"/>
            <ac:spMk id="4" creationId="{48B5A419-47C4-2C79-06A2-2BCF998CBD22}"/>
          </ac:spMkLst>
        </pc:spChg>
      </pc:sldChg>
      <pc:sldChg chg="del">
        <pc:chgData name="" userId="96923c0a2263a17d" providerId="LiveId" clId="{75D973A8-C796-4283-A6D5-0A99F56FB540}" dt="2024-01-08T12:33:39.422" v="643" actId="2696"/>
        <pc:sldMkLst>
          <pc:docMk/>
          <pc:sldMk cId="3058350436" sldId="269"/>
        </pc:sldMkLst>
      </pc:sldChg>
      <pc:sldChg chg="del">
        <pc:chgData name="" userId="96923c0a2263a17d" providerId="LiveId" clId="{75D973A8-C796-4283-A6D5-0A99F56FB540}" dt="2024-01-08T12:33:38.726" v="642" actId="2696"/>
        <pc:sldMkLst>
          <pc:docMk/>
          <pc:sldMk cId="879486670" sldId="270"/>
        </pc:sldMkLst>
      </pc:sldChg>
      <pc:sldChg chg="modSp add del setBg">
        <pc:chgData name="" userId="96923c0a2263a17d" providerId="LiveId" clId="{75D973A8-C796-4283-A6D5-0A99F56FB540}" dt="2024-01-09T09:15:20.228" v="1404" actId="2696"/>
        <pc:sldMkLst>
          <pc:docMk/>
          <pc:sldMk cId="1999069494" sldId="271"/>
        </pc:sldMkLst>
        <pc:spChg chg="mod">
          <ac:chgData name="" userId="96923c0a2263a17d" providerId="LiveId" clId="{75D973A8-C796-4283-A6D5-0A99F56FB540}" dt="2024-01-08T12:28:43.634" v="248" actId="1076"/>
          <ac:spMkLst>
            <pc:docMk/>
            <pc:sldMk cId="1999069494" sldId="271"/>
            <ac:spMk id="4" creationId="{48B5A419-47C4-2C79-06A2-2BCF998CBD22}"/>
          </ac:spMkLst>
        </pc:spChg>
      </pc:sldChg>
      <pc:sldChg chg="modSp add del ord setBg">
        <pc:chgData name="" userId="96923c0a2263a17d" providerId="LiveId" clId="{75D973A8-C796-4283-A6D5-0A99F56FB540}" dt="2024-01-09T09:17:58.462" v="1770" actId="2696"/>
        <pc:sldMkLst>
          <pc:docMk/>
          <pc:sldMk cId="617272737" sldId="272"/>
        </pc:sldMkLst>
        <pc:spChg chg="mod">
          <ac:chgData name="" userId="96923c0a2263a17d" providerId="LiveId" clId="{75D973A8-C796-4283-A6D5-0A99F56FB540}" dt="2024-01-08T12:31:29.268" v="399" actId="1076"/>
          <ac:spMkLst>
            <pc:docMk/>
            <pc:sldMk cId="617272737" sldId="272"/>
            <ac:spMk id="4" creationId="{48B5A419-47C4-2C79-06A2-2BCF998CBD22}"/>
          </ac:spMkLst>
        </pc:spChg>
      </pc:sldChg>
      <pc:sldChg chg="add del ord setBg">
        <pc:chgData name="" userId="96923c0a2263a17d" providerId="LiveId" clId="{75D973A8-C796-4283-A6D5-0A99F56FB540}" dt="2024-01-09T09:17:59.547" v="1771" actId="2696"/>
        <pc:sldMkLst>
          <pc:docMk/>
          <pc:sldMk cId="3244563712" sldId="273"/>
        </pc:sldMkLst>
      </pc:sldChg>
      <pc:sldChg chg="modSp add del ord setBg">
        <pc:chgData name="" userId="96923c0a2263a17d" providerId="LiveId" clId="{75D973A8-C796-4283-A6D5-0A99F56FB540}" dt="2024-01-09T09:20:38.585" v="2043" actId="2696"/>
        <pc:sldMkLst>
          <pc:docMk/>
          <pc:sldMk cId="2163372962" sldId="274"/>
        </pc:sldMkLst>
        <pc:spChg chg="mod">
          <ac:chgData name="" userId="96923c0a2263a17d" providerId="LiveId" clId="{75D973A8-C796-4283-A6D5-0A99F56FB540}" dt="2024-01-08T12:32:41.080" v="521" actId="20577"/>
          <ac:spMkLst>
            <pc:docMk/>
            <pc:sldMk cId="2163372962" sldId="274"/>
            <ac:spMk id="4" creationId="{48B5A419-47C4-2C79-06A2-2BCF998CBD22}"/>
          </ac:spMkLst>
        </pc:spChg>
      </pc:sldChg>
      <pc:sldChg chg="modSp add del setBg">
        <pc:chgData name="" userId="96923c0a2263a17d" providerId="LiveId" clId="{75D973A8-C796-4283-A6D5-0A99F56FB540}" dt="2024-01-09T09:22:29.963" v="2288" actId="2696"/>
        <pc:sldMkLst>
          <pc:docMk/>
          <pc:sldMk cId="3915090864" sldId="275"/>
        </pc:sldMkLst>
        <pc:spChg chg="mod">
          <ac:chgData name="" userId="96923c0a2263a17d" providerId="LiveId" clId="{75D973A8-C796-4283-A6D5-0A99F56FB540}" dt="2024-01-08T12:33:33.864" v="641" actId="20577"/>
          <ac:spMkLst>
            <pc:docMk/>
            <pc:sldMk cId="3915090864" sldId="275"/>
            <ac:spMk id="4" creationId="{48B5A419-47C4-2C79-06A2-2BCF998CBD22}"/>
          </ac:spMkLst>
        </pc:spChg>
      </pc:sldChg>
      <pc:sldChg chg="modSp add del ord setBg">
        <pc:chgData name="" userId="96923c0a2263a17d" providerId="LiveId" clId="{75D973A8-C796-4283-A6D5-0A99F56FB540}" dt="2024-01-09T09:23:34.842" v="2386" actId="2696"/>
        <pc:sldMkLst>
          <pc:docMk/>
          <pc:sldMk cId="1209212040" sldId="276"/>
        </pc:sldMkLst>
        <pc:spChg chg="mod">
          <ac:chgData name="" userId="96923c0a2263a17d" providerId="LiveId" clId="{75D973A8-C796-4283-A6D5-0A99F56FB540}" dt="2024-01-08T12:34:27.406" v="715" actId="20577"/>
          <ac:spMkLst>
            <pc:docMk/>
            <pc:sldMk cId="1209212040" sldId="276"/>
            <ac:spMk id="4" creationId="{48B5A419-47C4-2C79-06A2-2BCF998CBD22}"/>
          </ac:spMkLst>
        </pc:spChg>
      </pc:sldChg>
      <pc:sldChg chg="modSp add del setBg">
        <pc:chgData name="" userId="96923c0a2263a17d" providerId="LiveId" clId="{75D973A8-C796-4283-A6D5-0A99F56FB540}" dt="2024-01-09T09:23:47.377" v="2390" actId="2696"/>
        <pc:sldMkLst>
          <pc:docMk/>
          <pc:sldMk cId="796448955" sldId="277"/>
        </pc:sldMkLst>
        <pc:spChg chg="mod">
          <ac:chgData name="" userId="96923c0a2263a17d" providerId="LiveId" clId="{75D973A8-C796-4283-A6D5-0A99F56FB540}" dt="2024-01-08T12:34:52.374" v="719" actId="1076"/>
          <ac:spMkLst>
            <pc:docMk/>
            <pc:sldMk cId="796448955" sldId="277"/>
            <ac:spMk id="4" creationId="{48B5A419-47C4-2C79-06A2-2BCF998CBD22}"/>
          </ac:spMkLst>
        </pc:spChg>
      </pc:sldChg>
      <pc:sldChg chg="add del ord setBg">
        <pc:chgData name="" userId="96923c0a2263a17d" providerId="LiveId" clId="{75D973A8-C796-4283-A6D5-0A99F56FB540}" dt="2024-01-09T09:23:46.059" v="2389" actId="2696"/>
        <pc:sldMkLst>
          <pc:docMk/>
          <pc:sldMk cId="3752897975" sldId="278"/>
        </pc:sldMkLst>
      </pc:sldChg>
      <pc:sldChg chg="add del">
        <pc:chgData name="" userId="96923c0a2263a17d" providerId="LiveId" clId="{75D973A8-C796-4283-A6D5-0A99F56FB540}" dt="2024-01-09T09:11:48.356" v="1216" actId="2696"/>
        <pc:sldMkLst>
          <pc:docMk/>
          <pc:sldMk cId="3469220727" sldId="279"/>
        </pc:sldMkLst>
      </pc:sldChg>
      <pc:sldChg chg="modSp add">
        <pc:chgData name="" userId="96923c0a2263a17d" providerId="LiveId" clId="{75D973A8-C796-4283-A6D5-0A99F56FB540}" dt="2024-01-09T11:51:34.313" v="2698" actId="14838"/>
        <pc:sldMkLst>
          <pc:docMk/>
          <pc:sldMk cId="844739378" sldId="280"/>
        </pc:sldMkLst>
        <pc:spChg chg="mod">
          <ac:chgData name="" userId="96923c0a2263a17d" providerId="LiveId" clId="{75D973A8-C796-4283-A6D5-0A99F56FB540}" dt="2024-01-09T11:51:34.313" v="2698" actId="14838"/>
          <ac:spMkLst>
            <pc:docMk/>
            <pc:sldMk cId="844739378" sldId="280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5:44.609" v="2654" actId="403"/>
        <pc:sldMkLst>
          <pc:docMk/>
          <pc:sldMk cId="3054513410" sldId="281"/>
        </pc:sldMkLst>
        <pc:spChg chg="mod">
          <ac:chgData name="" userId="96923c0a2263a17d" providerId="LiveId" clId="{75D973A8-C796-4283-A6D5-0A99F56FB540}" dt="2024-01-09T11:45:44.609" v="2654" actId="403"/>
          <ac:spMkLst>
            <pc:docMk/>
            <pc:sldMk cId="3054513410" sldId="281"/>
            <ac:spMk id="4" creationId="{48B5A419-47C4-2C79-06A2-2BCF998CBD22}"/>
          </ac:spMkLst>
        </pc:spChg>
      </pc:sldChg>
      <pc:sldChg chg="modSp add del">
        <pc:chgData name="" userId="96923c0a2263a17d" providerId="LiveId" clId="{75D973A8-C796-4283-A6D5-0A99F56FB540}" dt="2024-01-09T11:45:49.020" v="2655" actId="2696"/>
        <pc:sldMkLst>
          <pc:docMk/>
          <pc:sldMk cId="1439223614" sldId="282"/>
        </pc:sldMkLst>
        <pc:spChg chg="mod">
          <ac:chgData name="" userId="96923c0a2263a17d" providerId="LiveId" clId="{75D973A8-C796-4283-A6D5-0A99F56FB540}" dt="2024-01-09T09:13:06.426" v="1362" actId="20577"/>
          <ac:spMkLst>
            <pc:docMk/>
            <pc:sldMk cId="1439223614" sldId="282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6:08.396" v="2658" actId="14838"/>
        <pc:sldMkLst>
          <pc:docMk/>
          <pc:sldMk cId="3377861577" sldId="283"/>
        </pc:sldMkLst>
        <pc:spChg chg="mod">
          <ac:chgData name="" userId="96923c0a2263a17d" providerId="LiveId" clId="{75D973A8-C796-4283-A6D5-0A99F56FB540}" dt="2024-01-09T11:46:08.396" v="2658" actId="14838"/>
          <ac:spMkLst>
            <pc:docMk/>
            <pc:sldMk cId="3377861577" sldId="283"/>
            <ac:spMk id="4" creationId="{48B5A419-47C4-2C79-06A2-2BCF998CBD22}"/>
          </ac:spMkLst>
        </pc:spChg>
      </pc:sldChg>
      <pc:sldChg chg="modSp add ord">
        <pc:chgData name="" userId="96923c0a2263a17d" providerId="LiveId" clId="{75D973A8-C796-4283-A6D5-0A99F56FB540}" dt="2024-01-09T11:47:35.379" v="2661" actId="14838"/>
        <pc:sldMkLst>
          <pc:docMk/>
          <pc:sldMk cId="3108091813" sldId="284"/>
        </pc:sldMkLst>
        <pc:spChg chg="mod">
          <ac:chgData name="" userId="96923c0a2263a17d" providerId="LiveId" clId="{75D973A8-C796-4283-A6D5-0A99F56FB540}" dt="2024-01-09T11:47:35.379" v="2661" actId="14838"/>
          <ac:spMkLst>
            <pc:docMk/>
            <pc:sldMk cId="3108091813" sldId="284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7:52.754" v="2664" actId="14838"/>
        <pc:sldMkLst>
          <pc:docMk/>
          <pc:sldMk cId="1393266784" sldId="285"/>
        </pc:sldMkLst>
        <pc:spChg chg="mod">
          <ac:chgData name="" userId="96923c0a2263a17d" providerId="LiveId" clId="{75D973A8-C796-4283-A6D5-0A99F56FB540}" dt="2024-01-09T11:47:52.754" v="2664" actId="14838"/>
          <ac:spMkLst>
            <pc:docMk/>
            <pc:sldMk cId="1393266784" sldId="285"/>
            <ac:spMk id="4" creationId="{48B5A419-47C4-2C79-06A2-2BCF998CBD22}"/>
          </ac:spMkLst>
        </pc:spChg>
      </pc:sldChg>
      <pc:sldChg chg="add del ord">
        <pc:chgData name="" userId="96923c0a2263a17d" providerId="LiveId" clId="{75D973A8-C796-4283-A6D5-0A99F56FB540}" dt="2024-01-09T11:48:43.161" v="2669" actId="2696"/>
        <pc:sldMkLst>
          <pc:docMk/>
          <pc:sldMk cId="2598996916" sldId="286"/>
        </pc:sldMkLst>
      </pc:sldChg>
      <pc:sldChg chg="add del ord">
        <pc:chgData name="" userId="96923c0a2263a17d" providerId="LiveId" clId="{75D973A8-C796-4283-A6D5-0A99F56FB540}" dt="2024-01-09T11:48:44.240" v="2670" actId="2696"/>
        <pc:sldMkLst>
          <pc:docMk/>
          <pc:sldMk cId="1475001679" sldId="287"/>
        </pc:sldMkLst>
      </pc:sldChg>
      <pc:sldChg chg="add del ord">
        <pc:chgData name="" userId="96923c0a2263a17d" providerId="LiveId" clId="{75D973A8-C796-4283-A6D5-0A99F56FB540}" dt="2024-01-09T11:48:45.768" v="2671" actId="2696"/>
        <pc:sldMkLst>
          <pc:docMk/>
          <pc:sldMk cId="2311801890" sldId="288"/>
        </pc:sldMkLst>
      </pc:sldChg>
      <pc:sldChg chg="modSp add ord">
        <pc:chgData name="" userId="96923c0a2263a17d" providerId="LiveId" clId="{75D973A8-C796-4283-A6D5-0A99F56FB540}" dt="2024-01-09T11:49:05.315" v="2674" actId="14838"/>
        <pc:sldMkLst>
          <pc:docMk/>
          <pc:sldMk cId="4157470104" sldId="289"/>
        </pc:sldMkLst>
        <pc:spChg chg="mod">
          <ac:chgData name="" userId="96923c0a2263a17d" providerId="LiveId" clId="{75D973A8-C796-4283-A6D5-0A99F56FB540}" dt="2024-01-09T11:49:05.315" v="2674" actId="14838"/>
          <ac:spMkLst>
            <pc:docMk/>
            <pc:sldMk cId="4157470104" sldId="289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9:20.935" v="2678" actId="14838"/>
        <pc:sldMkLst>
          <pc:docMk/>
          <pc:sldMk cId="136896616" sldId="290"/>
        </pc:sldMkLst>
        <pc:spChg chg="mod">
          <ac:chgData name="" userId="96923c0a2263a17d" providerId="LiveId" clId="{75D973A8-C796-4283-A6D5-0A99F56FB540}" dt="2024-01-09T11:49:20.935" v="2678" actId="14838"/>
          <ac:spMkLst>
            <pc:docMk/>
            <pc:sldMk cId="136896616" sldId="290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9:32.331" v="2681" actId="14838"/>
        <pc:sldMkLst>
          <pc:docMk/>
          <pc:sldMk cId="980413528" sldId="291"/>
        </pc:sldMkLst>
        <pc:spChg chg="mod">
          <ac:chgData name="" userId="96923c0a2263a17d" providerId="LiveId" clId="{75D973A8-C796-4283-A6D5-0A99F56FB540}" dt="2024-01-09T11:49:32.331" v="2681" actId="14838"/>
          <ac:spMkLst>
            <pc:docMk/>
            <pc:sldMk cId="980413528" sldId="291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9:44.586" v="2684" actId="14838"/>
        <pc:sldMkLst>
          <pc:docMk/>
          <pc:sldMk cId="43580821" sldId="292"/>
        </pc:sldMkLst>
        <pc:spChg chg="mod">
          <ac:chgData name="" userId="96923c0a2263a17d" providerId="LiveId" clId="{75D973A8-C796-4283-A6D5-0A99F56FB540}" dt="2024-01-09T11:49:44.586" v="2684" actId="14838"/>
          <ac:spMkLst>
            <pc:docMk/>
            <pc:sldMk cId="43580821" sldId="292"/>
            <ac:spMk id="4" creationId="{48B5A419-47C4-2C79-06A2-2BCF998CBD22}"/>
          </ac:spMkLst>
        </pc:spChg>
      </pc:sldChg>
      <pc:sldChg chg="modSp add ord">
        <pc:chgData name="" userId="96923c0a2263a17d" providerId="LiveId" clId="{75D973A8-C796-4283-A6D5-0A99F56FB540}" dt="2024-01-09T11:49:56.420" v="2687" actId="14838"/>
        <pc:sldMkLst>
          <pc:docMk/>
          <pc:sldMk cId="4011551863" sldId="293"/>
        </pc:sldMkLst>
        <pc:spChg chg="mod">
          <ac:chgData name="" userId="96923c0a2263a17d" providerId="LiveId" clId="{75D973A8-C796-4283-A6D5-0A99F56FB540}" dt="2024-01-09T11:49:56.420" v="2687" actId="14838"/>
          <ac:spMkLst>
            <pc:docMk/>
            <pc:sldMk cId="4011551863" sldId="293"/>
            <ac:spMk id="4" creationId="{48B5A419-47C4-2C79-06A2-2BCF998CBD22}"/>
          </ac:spMkLst>
        </pc:spChg>
      </pc:sldChg>
      <pc:sldChg chg="modSp add ord">
        <pc:chgData name="" userId="96923c0a2263a17d" providerId="LiveId" clId="{75D973A8-C796-4283-A6D5-0A99F56FB540}" dt="2024-01-09T11:50:46.794" v="2690" actId="14838"/>
        <pc:sldMkLst>
          <pc:docMk/>
          <pc:sldMk cId="211445592" sldId="294"/>
        </pc:sldMkLst>
        <pc:spChg chg="mod">
          <ac:chgData name="" userId="96923c0a2263a17d" providerId="LiveId" clId="{75D973A8-C796-4283-A6D5-0A99F56FB540}" dt="2024-01-09T11:50:46.794" v="2690" actId="14838"/>
          <ac:spMkLst>
            <pc:docMk/>
            <pc:sldMk cId="211445592" sldId="294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51:03.945" v="2693" actId="14838"/>
        <pc:sldMkLst>
          <pc:docMk/>
          <pc:sldMk cId="1907637345" sldId="295"/>
        </pc:sldMkLst>
        <pc:spChg chg="mod">
          <ac:chgData name="" userId="96923c0a2263a17d" providerId="LiveId" clId="{75D973A8-C796-4283-A6D5-0A99F56FB540}" dt="2024-01-09T11:51:03.945" v="2693" actId="14838"/>
          <ac:spMkLst>
            <pc:docMk/>
            <pc:sldMk cId="1907637345" sldId="295"/>
            <ac:spMk id="4" creationId="{48B5A419-47C4-2C79-06A2-2BCF998CBD22}"/>
          </ac:spMkLst>
        </pc:spChg>
      </pc:sldChg>
      <pc:sldChg chg="add ord">
        <pc:chgData name="" userId="96923c0a2263a17d" providerId="LiveId" clId="{75D973A8-C796-4283-A6D5-0A99F56FB540}" dt="2024-01-09T11:48:24.730" v="2666"/>
        <pc:sldMkLst>
          <pc:docMk/>
          <pc:sldMk cId="2778605454" sldId="296"/>
        </pc:sldMkLst>
      </pc:sldChg>
      <pc:sldChg chg="add ord">
        <pc:chgData name="" userId="96923c0a2263a17d" providerId="LiveId" clId="{75D973A8-C796-4283-A6D5-0A99F56FB540}" dt="2024-01-09T11:48:32.268" v="2668"/>
        <pc:sldMkLst>
          <pc:docMk/>
          <pc:sldMk cId="3383211824" sldId="29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4CB2-A076-E0D5-701F-8426C942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18A3B-A855-ED41-172A-EDDBC3DA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17F8C-5606-5514-7A33-E132381F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6CEDB-ECCF-187D-33EB-B2130090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0DB70-353D-6082-D0A1-7F323C7E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15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60AB-D434-46B7-75C4-FA20C72C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B67A8-1911-D93A-F5DB-147EFDB7B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3D384-7CDF-C3DA-CF6B-FDDF1797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80A-BA5F-AED5-7B91-B4B66548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ECF1-9425-2CFD-13E2-FD232945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85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2CCE1-2BCA-4ECB-8F2E-7D00ED41D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BD91F-1ED4-D515-9101-FFB798952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DBFFD-4EB7-A57C-8ACC-5E5D7DD3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CD3C-CAC8-9E2D-F663-042CBF50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22897-160F-DB26-7F51-97800904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138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73BD-D0D6-7D8D-26DD-A1FE0879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120D4-E5C8-93E1-9E44-FAD01563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E4A2-2381-E62C-DC4F-CE2DF109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0F642-FA6C-68C3-E259-934D3D4D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CEA35-130C-8D76-E195-25FA4ADE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09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57C3-C46D-6D4A-78DD-B5BE2FA4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0BFC1-3015-C93F-75CB-1318CE51B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AECC0-6384-DD55-586F-DEF7C7BE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793CD-2065-DD15-1177-A3A70E93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DA07-F2AC-A358-2FC7-6D9D82DA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635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2EC-A16C-C5B3-CE61-2F7B48F3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12F85-F5FA-9C12-5C21-93B8033E6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3817B-3028-2915-3B92-B5B1396B7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A2582-BD04-17A3-651C-26CE91E6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541AC-80D7-9916-41C9-E4CE5258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BB01E-DFEC-2B8A-A18B-EA84CE4D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23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910E-40C7-8A23-B989-5860368C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697E0-6D16-5858-4921-A2918370B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6706D-F111-A56C-4FBC-D8E841477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27A6A-AC0A-75E9-C0F5-46AE08505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AF523-94B0-1750-A774-88E4735B9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88F39-AA63-9AD3-657A-E6BC5273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8D7A56-D402-FB4B-E74B-C52D1F59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E5453-D488-376E-800A-D4210AD5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67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D61B-3540-DC64-7ACB-8A95D445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7E185-22FC-0A22-5C16-7EB7B89F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E5C7E-6CE2-783C-3B07-346F3724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8868B-6643-109A-89AA-4C181F39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10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38485-A6D7-06A3-B7FE-2076378C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9A2AC-9A66-14B0-7784-1D03CC505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3A891-E0A6-6636-F2C4-549CFD5A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616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0945-89B3-CD0B-5AEA-E5A2B474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344FD-7AD2-8C8D-EFF3-0A68E0C61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CA180-F318-18AE-B93C-FB1D6C48C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F0742-BB8C-76CE-10CC-108D8B18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C538A-8CED-3304-E8F5-390753FF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1DDBC-EF64-5582-8346-23A83433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35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6D8C-C2B3-63E3-A719-F6D75CF3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7CE17-78BD-6AF2-93C3-EF565D0E7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31982-1439-CFBB-0F6D-C38260F4B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4BE38-97ED-B8A3-DF75-D9B6B1D6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DD71E-C9FD-BABA-5D9D-24A08081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0304A-D4E4-85EA-952F-1AD4E1D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237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48A59-A3CD-879B-ADD7-4D74685D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D8C79-1A20-69FF-85A0-F428BDDE6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7C9D4-40DD-225D-34C9-1EC677BC9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6D84-0060-D0B4-42DB-905EC07A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22D23-7A57-C06B-012D-DB9BFE182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464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05177"/>
            <a:ext cx="12113443" cy="54476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با تمام ساخته های تو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با تمام آنچه که دست تو آن را لمس کرده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tamame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sakhte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tamame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anche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daste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aanra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lams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karde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7470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05177"/>
            <a:ext cx="12113443" cy="54476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با تمام آنچه ندای تو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با تمام آنچه صدای تو آن را خلق کرده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tamame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anche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nedaye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tamame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anche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sedaye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aanra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khalgh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karde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896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921994"/>
            <a:ext cx="12113443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همصدای فرشتگان تو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هم سرود و هم نوای زمین و آسمان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Hamsedaye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fereshtegane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Hamsorud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hamnavaye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zamin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aseman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0413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921994"/>
            <a:ext cx="12113443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حتی در فصل سکوت و صبر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یا فصل شکوفایی و وجد بی پایان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Hata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dar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fasle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sokut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sabr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fasle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shokufayi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vajde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bipayan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580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29435"/>
            <a:ext cx="12113443" cy="49637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را ستایم ، تو را ستایمت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را ستایم ، تو را ستایمت پدر</a:t>
            </a:r>
          </a:p>
          <a:p>
            <a:pPr algn="ctr" rtl="1"/>
            <a:endParaRPr lang="fa-IR" sz="60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, 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, 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1551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93105"/>
            <a:ext cx="12113443" cy="60717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را ستایم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en-US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را ستایم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را ستایم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36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</a:t>
            </a:r>
            <a:endParaRPr lang="en-US" sz="4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445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93105"/>
            <a:ext cx="12113443" cy="60717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en-US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36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7637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29435"/>
            <a:ext cx="1211344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317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محبت های تو ، نیکویی های تو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رحمت و فیض تو را چطور بشمارم؟</a:t>
            </a:r>
          </a:p>
          <a:p>
            <a:pPr algn="ctr" rtl="1"/>
            <a:endParaRPr lang="fa-IR" sz="6000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Mohabathaye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 ,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nikuyihaye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Rahmat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feyze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chetor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beshmaram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?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29435"/>
            <a:ext cx="1211344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که خلقت را با ظرافت آفریدی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که ستارگان را به آسمانها بخشیدی</a:t>
            </a:r>
          </a:p>
          <a:p>
            <a:pPr algn="ctr" rtl="1"/>
            <a:endParaRPr lang="fa-IR" sz="60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khelghat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zerafat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afaridi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setaregan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be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asemanha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bakhshidi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473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274290"/>
            <a:ext cx="12113443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، که تو نام مرا می‌خوانی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، افکار مرا می‌دانی پدر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 name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mikhani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Afkare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midani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4513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93105"/>
            <a:ext cx="12113443" cy="60717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en-US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36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786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29435"/>
            <a:ext cx="1211344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که زمین را با شبنم ها سیراب کردی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که با نورت شب را از روز جدا کردی</a:t>
            </a:r>
          </a:p>
          <a:p>
            <a:pPr algn="ctr" rtl="1"/>
            <a:endParaRPr lang="fa-IR" sz="60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zamin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Shabnamha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sirab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kardi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nurat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shab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az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ruz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joda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kardi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8091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29435"/>
            <a:ext cx="1211344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که امواج دریا را به هم بافته ای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همین تو ، وجود من را مهیب ساخته ای</a:t>
            </a:r>
          </a:p>
          <a:p>
            <a:pPr algn="ctr" rtl="1"/>
            <a:endParaRPr lang="fa-IR" sz="60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amvaje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darya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beham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bafteyi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Hamin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 ,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vojude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man 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mahib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sakhteyi</a:t>
            </a:r>
            <a:endParaRPr lang="fa-IR" sz="4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3266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274290"/>
            <a:ext cx="12113443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، که تو نام مرا می‌خوانی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، افکار مرا می‌دانی پدر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 name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mikhani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Afkare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midani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8605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93105"/>
            <a:ext cx="12113443" cy="60717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en-US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36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3211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391</Words>
  <Application>Microsoft Office PowerPoint</Application>
  <PresentationFormat>Widescreen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10</cp:revision>
  <dcterms:created xsi:type="dcterms:W3CDTF">2023-11-13T11:23:48Z</dcterms:created>
  <dcterms:modified xsi:type="dcterms:W3CDTF">2024-01-09T11:51:41Z</dcterms:modified>
</cp:coreProperties>
</file>