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72"/>
    <p:restoredTop sz="94624"/>
  </p:normalViewPr>
  <p:slideViewPr>
    <p:cSldViewPr snapToGrid="0">
      <p:cViewPr varScale="1">
        <p:scale>
          <a:sx n="81" d="100"/>
          <a:sy n="81" d="100"/>
        </p:scale>
        <p:origin x="184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A6780-7207-72FB-7A0B-6989F5B1A8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1AEB38-9062-B1B9-4532-00C80B8EF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86B68-B976-EC39-A53C-B0E42E0BC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0CB2A-9785-ED2D-3392-3F7AD5535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A2BF8-BC92-000D-C5A3-EABD0C737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08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1717C-A3FD-E8D3-BEC3-2EABFDB79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0BAD9F-93A4-6B8E-7842-B5F8AF97F5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CD3D8-398F-27EB-F0CC-130EE8BCC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10B06-CBC3-AC7D-A049-49AD9FA9F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8FDF0-B3C9-4395-94EC-B419726F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71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BF21EE-5F0F-7C4C-2124-CF64B119A9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F2589-8BA2-26EA-7585-40F587389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D0411-7623-99DD-22D9-19562B092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BF92E-CA2B-7753-03F4-4AFBA51F0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2EB47-0EE2-298D-5366-6FE70D305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19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67CF9-43AC-185A-013C-2CB04A377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1B489-AB65-8C11-F977-2B343A61F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96350-A6EC-7693-D566-1AB4221DD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25B45-9D17-F596-4003-53C09644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64872-027E-3AB9-6832-8DCEB5CD0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1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C7658-EE3D-8467-7F26-64DAD9D60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2B75E-C55F-4275-8C93-7B8CD23D4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7A1BE-91F6-BD0F-7C25-1EE5EBD67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23D16-48D3-C3CD-9316-89254F56C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D4752-C28C-D23B-42A2-3C9E8602D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8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5D939-4C03-54A7-A8ED-CCE115A30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ABB40-E05F-3B5A-D11D-D06296161B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8FCC01-FE77-EF3A-6FAC-F06A25AC4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743EC-1F9E-0ED5-2A7E-A24EB6E90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1/16/24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A6C92E-3237-D1CF-936F-6D40A12C5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6B3442-FD1C-871A-36AA-09D07B878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6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1F118-9F18-1AD3-E357-4E95AA7A6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4B955-B8F5-1C94-850E-1A2C3A004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B6E37B-6EEA-3F04-5EF1-859D0B753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C70AA-0B96-073A-8562-E7DD871775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9AAA4E-985D-155F-5571-0FC3348DDA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1F0D13-EFFA-0B75-6C32-196A980E9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1/16/24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568CAE-2B68-A629-9C4C-C772BB26A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4B58DA-87AC-9B1C-456F-6D5B670A3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69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554D9-6C3A-D8CC-5067-D0FE7A555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6746B2-AB27-D126-6135-79E78E958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1/16/24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8BB1E6-86D5-4F0A-E8A9-B43E5945F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84594A-5D61-18A9-A019-A04110BE1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C1A726-00BE-0AFF-DABE-EF7FEB6B8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1/16/24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7F1B9B-BDD1-5106-4906-E09DCF068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812395-66FC-2E37-BAE7-A4E98DB7B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0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15E27-09EF-7435-BDF0-3264CFC8D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6AC52-D875-5D48-97D9-4CE008460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4007BC-9347-AF7F-2503-238DC65B3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835737-BD1B-6EBD-A095-949376EDA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1/16/24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5316DD-67F6-1AF4-3739-93C909B3D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419C7-4F96-C283-4350-2091806C9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4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23691-55BE-711F-52C9-8A622CFAA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66873A-58BC-FDE3-D12D-B27791C93B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EE9B81-62A6-C0F3-B18F-03BD19F10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CFA627-E026-7ECB-6EEF-B7EAE7D3E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1/16/24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23DB3-E283-0191-C6AB-AA03CF9BD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354AB9-FBBB-2D35-C449-ED5344463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44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300F1D-1C28-E0C4-3F38-023E29FF0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1F59A-2000-96A0-C53A-BFF197B18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9FE2F-1C19-817C-F4D5-F4B9EBB6F0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39098-1F91-0F44-880A-27DDB7993CA5}" type="datetimeFigureOut">
              <a:rPr lang="en-US" smtClean="0"/>
              <a:t>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132E7-6742-B08C-71C3-A734162F4D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13436-C75E-14E4-6ACF-B823C0790A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5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2321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39BAD6-35A0-0B27-7A15-019306579EB4}"/>
              </a:ext>
            </a:extLst>
          </p:cNvPr>
          <p:cNvSpPr/>
          <p:nvPr/>
        </p:nvSpPr>
        <p:spPr>
          <a:xfrm>
            <a:off x="0" y="0"/>
            <a:ext cx="12192000" cy="773378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تولد یافت نور جهان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مسیح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ما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آمد ما را نجات بخشد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خواست پدر انجام دهد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02289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39BAD6-35A0-0B27-7A15-019306579EB4}"/>
              </a:ext>
            </a:extLst>
          </p:cNvPr>
          <p:cNvSpPr/>
          <p:nvPr/>
        </p:nvSpPr>
        <p:spPr>
          <a:xfrm>
            <a:off x="0" y="0"/>
            <a:ext cx="12192000" cy="773378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آیید باهم سرود خوانیم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او را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برافرازیم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گردآیید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باهم در صفا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زیرا امروز روز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شادیست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2506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39BAD6-35A0-0B27-7A15-019306579EB4}"/>
              </a:ext>
            </a:extLst>
          </p:cNvPr>
          <p:cNvSpPr/>
          <p:nvPr/>
        </p:nvSpPr>
        <p:spPr>
          <a:xfrm>
            <a:off x="0" y="0"/>
            <a:ext cx="12192000" cy="773378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گفت که من با تو هستم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من بمان دوستت دارم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بار من هم سبک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یوغ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 بس شیرین است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65727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39BAD6-35A0-0B27-7A15-019306579EB4}"/>
              </a:ext>
            </a:extLst>
          </p:cNvPr>
          <p:cNvSpPr/>
          <p:nvPr/>
        </p:nvSpPr>
        <p:spPr>
          <a:xfrm>
            <a:off x="0" y="0"/>
            <a:ext cx="12192000" cy="773378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آیید باهم سرود خوانیم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او را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برافرازیم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گردآیید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باهم در صفا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زیرا امروز روز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شادیست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86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39BAD6-35A0-0B27-7A15-019306579EB4}"/>
              </a:ext>
            </a:extLst>
          </p:cNvPr>
          <p:cNvSpPr/>
          <p:nvPr/>
        </p:nvSpPr>
        <p:spPr>
          <a:xfrm>
            <a:off x="0" y="0"/>
            <a:ext cx="12192000" cy="773378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وعده داده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برمی‌گردد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ما را نزد خود می برد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ما بخشد قلبی تازه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دعا کنیم ما هر روزه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46822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39BAD6-35A0-0B27-7A15-019306579EB4}"/>
              </a:ext>
            </a:extLst>
          </p:cNvPr>
          <p:cNvSpPr/>
          <p:nvPr/>
        </p:nvSpPr>
        <p:spPr>
          <a:xfrm>
            <a:off x="0" y="0"/>
            <a:ext cx="12192000" cy="773378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آیید باهم سرود خوانیم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او را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برافرازیم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گردآیید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باهم در صفا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زیرا امروز روز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شادیست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68728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3850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108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2024-01-16T17:12:42Z</dcterms:created>
  <dcterms:modified xsi:type="dcterms:W3CDTF">2024-01-16T17:24:28Z</dcterms:modified>
</cp:coreProperties>
</file>