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22"/>
    <p:restoredTop sz="94672"/>
  </p:normalViewPr>
  <p:slideViewPr>
    <p:cSldViewPr snapToGrid="0">
      <p:cViewPr varScale="1">
        <p:scale>
          <a:sx n="165" d="100"/>
          <a:sy n="165" d="100"/>
        </p:scale>
        <p:origin x="232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D8447-465D-675E-F125-7426AFFD20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DC781-796D-E99B-6239-15FD263C2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19511A-4AFA-91FF-E4EA-B0BA268FC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879029-DC41-D002-B3F4-D3194E416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664CC-9114-03B2-D119-52C6672EF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87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CC26C-E446-08A4-22BC-574F00926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B512A-17D8-89EF-D687-EB7286B7E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40FD9-F0E6-ED44-7745-3C67D49D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C41E4-D546-A429-12C2-94DC08222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4912AA-7F68-4444-4471-25DD1E9BB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0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3D34D-DF6C-B321-BA06-F799A76F2A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6C1DFB-EB53-25C7-D607-D576669F2E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CD059-916F-3736-1B18-2199BDA7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A3CBE-8421-AB3E-BD2B-0E239E94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EB4A4-C8EB-74EF-FA99-214509DD2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18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21067-8FF0-7755-C806-BF8C6B97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E911E2-507B-D78B-8DF5-B5EBB7A11F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5928A6-FF65-E99E-9827-49BDA0D59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2EC47-5CE6-796C-59C4-CDF68A7AD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1F104D-597A-B98A-B447-5C6F590BD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39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DBE60-2C52-EE23-FDBB-434EC3757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836389-ACF7-1283-4D79-0546DC5D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ACFFA-1677-3670-7408-F6E266570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47DF3-8462-7998-B9F3-EFC59D9C9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731E6-C90A-6555-83AC-901250B5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CFEA0-90B5-CAD7-7131-B033793F7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E48C7-DCB2-52C0-F933-4C234DA64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088B3-308A-2EB2-B6F2-5AC1828F4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B7679-2703-92E4-F678-8E550C300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66F73-938A-67B5-1837-8ACC62DCC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C74249-EEFB-5756-AE75-0012F7DB2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60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B3B93-F34F-3D77-979F-E4ED6821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B98FC-A266-35F6-8A58-24682FDB1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89D8E-47D3-C958-8EEC-D4A742588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B069A8-2D64-B83E-D102-B9461EBDF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522EE3-E9CF-E70E-5947-DE117EB93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6EC1F2-FFC9-B996-CC1F-75ED3098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A78CEA-C5E3-B2F3-8F78-F54A878C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454F39-30D2-4121-C698-B603EAA4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5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20BD3-F757-678A-48A1-EA6D075E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FA3194-F561-700B-2FBA-E0FB029DA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7CA39B-24F4-4367-B736-8B9648D05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6BDF7E-43B9-F1A0-628C-85E1D5D1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916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85781-5944-DC93-5EF7-9BE1253B5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54EB6-B517-F4C9-4A1B-2FD2AD58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D46C0-5843-DBDC-A3C2-791014E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9B3-BA7A-6A3A-A0F0-27C7511DE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DA218-C51F-F4A9-8679-B3A9A5DEC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3ECCBB-5C40-4333-3753-C496E74E50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608C3-C39B-E623-9028-6DCAD5DF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03936-D48E-B928-D503-461999FCD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40EC3A-7C5B-845A-03E9-6A5B4FFDA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5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EBF69-5C69-E76C-E46F-288610AB3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2FEEF1-ECC2-803E-6EAF-0BB2718B02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E813DB-C865-C5A3-D4CA-F5F47F883E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A932CD-A26C-E5D4-E85D-55F246108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8A297-A04F-F9DF-F7C8-9C9DF8BE9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F51F8-F5BB-5E3C-1566-1B00EBCB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10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C3DD1D-4E92-9D26-6ED7-26ED592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7B474-2988-B781-D1B2-7267CDDE3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13E41-8017-9054-7BF6-6197556377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D6E5B-F6F2-7546-B7C2-0402F1CC0784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7ACEA-2F47-9683-CB6F-2A42CE10A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9C68A7-B9AC-31DC-FE6C-7C3DC7481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3EEBE-7208-8748-86AC-6268CC0E8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40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61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BF3B2D-9278-97A8-975C-75D2E9D1E9B2}"/>
              </a:ext>
            </a:extLst>
          </p:cNvPr>
          <p:cNvSpPr/>
          <p:nvPr/>
        </p:nvSpPr>
        <p:spPr>
          <a:xfrm>
            <a:off x="0" y="0"/>
            <a:ext cx="12192000" cy="69586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آخوری پست </a:t>
            </a: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مسیح مولود گشت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ظاهر کرد خدا محبتش را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36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88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63283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BF3B2D-9278-97A8-975C-75D2E9D1E9B2}"/>
              </a:ext>
            </a:extLst>
          </p:cNvPr>
          <p:cNvSpPr/>
          <p:nvPr/>
        </p:nvSpPr>
        <p:spPr>
          <a:xfrm>
            <a:off x="0" y="0"/>
            <a:ext cx="12192000" cy="70124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تولد </a:t>
            </a:r>
            <a:r>
              <a:rPr lang="fa-IR" sz="5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بیاب</a:t>
            </a: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در قلبهای 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قلبهای ما ، مسیح عیسی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138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96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4779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BF3B2D-9278-97A8-975C-75D2E9D1E9B2}"/>
              </a:ext>
            </a:extLst>
          </p:cNvPr>
          <p:cNvSpPr/>
          <p:nvPr/>
        </p:nvSpPr>
        <p:spPr>
          <a:xfrm>
            <a:off x="0" y="0"/>
            <a:ext cx="12192000" cy="69586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نور ازلی ، گردیده عیان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در جسم مسیح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آمد به جهان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36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88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03315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BF3B2D-9278-97A8-975C-75D2E9D1E9B2}"/>
              </a:ext>
            </a:extLst>
          </p:cNvPr>
          <p:cNvSpPr/>
          <p:nvPr/>
        </p:nvSpPr>
        <p:spPr>
          <a:xfrm>
            <a:off x="0" y="0"/>
            <a:ext cx="12192000" cy="70124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تولد </a:t>
            </a:r>
            <a:r>
              <a:rPr lang="fa-IR" sz="5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بیاب</a:t>
            </a: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امروز در قلبم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حضور خود ، پر کن </a:t>
            </a:r>
            <a:r>
              <a:rPr lang="fa-IR" sz="5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وجودم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138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96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016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BF3B2D-9278-97A8-975C-75D2E9D1E9B2}"/>
              </a:ext>
            </a:extLst>
          </p:cNvPr>
          <p:cNvSpPr/>
          <p:nvPr/>
        </p:nvSpPr>
        <p:spPr>
          <a:xfrm>
            <a:off x="0" y="0"/>
            <a:ext cx="12192000" cy="695863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4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چه مبارک است ، تولد او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پرستش ما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شایسته‌ی</a:t>
            </a:r>
            <a:r>
              <a:rPr lang="fa-IR" sz="480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او</a:t>
            </a:r>
            <a:endParaRPr lang="en-US" sz="480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36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88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59461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BF3B2D-9278-97A8-975C-75D2E9D1E9B2}"/>
              </a:ext>
            </a:extLst>
          </p:cNvPr>
          <p:cNvSpPr/>
          <p:nvPr/>
        </p:nvSpPr>
        <p:spPr>
          <a:xfrm>
            <a:off x="0" y="0"/>
            <a:ext cx="12192000" cy="70124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6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تولد </a:t>
            </a:r>
            <a:r>
              <a:rPr lang="fa-IR" sz="5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بیاب</a:t>
            </a: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در قلبم عیسی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مبارک بساز ، زندگیم را</a:t>
            </a:r>
            <a:endParaRPr lang="en-US" sz="50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  <a:endParaRPr lang="en-US" sz="138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96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200" b="1" dirty="0">
              <a:ln w="660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67991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8038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89</Words>
  <Application>Microsoft Macintosh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2023-12-11T11:39:07Z</dcterms:created>
  <dcterms:modified xsi:type="dcterms:W3CDTF">2023-12-11T11:46:18Z</dcterms:modified>
</cp:coreProperties>
</file>