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01"/>
    <p:restoredTop sz="94719"/>
  </p:normalViewPr>
  <p:slideViewPr>
    <p:cSldViewPr snapToGrid="0">
      <p:cViewPr varScale="1">
        <p:scale>
          <a:sx n="144" d="100"/>
          <a:sy n="144" d="100"/>
        </p:scale>
        <p:origin x="216" y="1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FE0FC-DB80-09CF-E739-5EA4986F7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85DC7-CDC7-775D-FDEA-C9194E01E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533A9-63E2-174F-109B-DEB9DABDD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23.10.23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579BC-C116-1469-3B15-5ED4C1ABA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3F411-B3BA-6BE7-873C-51AB74F53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61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02D6C-F4D2-D7E8-6BC6-BDAAFE1B0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7EA21C-4FFE-2A3D-E699-2E236DAF91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81A32-E4CA-39B7-F125-FB934AC6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23.10.23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B96C0-92F2-8F98-F895-C0B720EEA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41753-E940-F07A-388A-CB359156F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4144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E01C4A-91A3-15CD-6482-D727E7C932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DEFDE0-2366-844C-93CF-A55CF9A3F6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6213FE-ED40-DBBD-3944-0EEF0B175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23.10.23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D2368-0856-0E47-567B-0CCBA9931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F7075-DE5C-6326-B9B6-DD67BBCA4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1382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4D04A-BB58-CE8C-72F1-990EDC10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B778C-F337-A046-2A3F-2801A3EEC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B7356-A426-4C56-5219-76DA353D1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23.10.23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28ADE-BE84-CBCE-554E-790F8F206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C32C0-B7F6-7E46-0F9E-1A45439EE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0820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A5367-FEA5-86C8-501B-461D46A32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99292-AF1A-661E-8B5F-DF4B16D92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A8690-475E-128E-8412-DF253299F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23.10.23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94AA2-8488-14A7-F105-ED9835E95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36A66-7A8E-5796-BC53-597957361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06440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FF91E-8437-A01B-C411-9C3B5ED3C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29A6E-64C2-F953-806E-D18E5C7440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BA400D-6F6E-24D9-C459-BAFCFE73F2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FE7847-4FEC-CEDA-3BCF-618FBAE30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23.10.23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F7E5BA-F41C-C6C0-1CE0-452E21CEC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3218B9-8470-76D1-EC65-1546131B9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96524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4AA9E-2521-948C-8BE2-7B9AAC398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57C17D-4F16-C7FD-E46E-70407DB13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2E01E5-5381-6F9C-33EF-7CDC7A8981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24D031-6D1B-9BAB-AF4F-5BB0FE4E9D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A3F257-CCCE-F700-AD02-E7BE689794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A17CDB-61E9-BEFE-5A24-31830FD79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23.10.23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8FD5F5-7F53-7CCB-A463-F1A0AC03B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9D9557-BFF8-7CB5-B8BD-C4E336886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6614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622D5-DC7E-5A1C-B93C-C8B11A067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0046A3-E0BB-847B-BA14-ED3522613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23.10.23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8DF186-AE4E-D5F4-C016-4BEA57198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04A41A-C66A-07C7-E4D5-D72ACB8CE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9905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87080-DA3F-0F81-A750-53B8762A8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23.10.23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791236-496F-0897-697F-0598E3F79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7781A3-CEDC-342C-217C-5A11F9810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5505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0FC18-6A27-CBF3-8781-980C5B21F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A155C-1667-E16D-E00A-B411994EA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4A1A49-B64E-C4E1-9065-B48966D909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FB578-5210-DD43-9D98-878704761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23.10.23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CCEE31-7DD9-47C1-E1D9-40A85DDB4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C6457-882A-5EDB-80EA-343EC1A1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5163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D749C-6BED-88C0-A4CA-8737C62C5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5BA5F4-43E0-8FD8-FCDE-DFC162234B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3CF60C-57FB-051A-46E2-68672EFE6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7CE9A1-7564-1637-9BD6-B511582C6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23.10.23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C934A-96F7-D449-E9EB-07DAC6EBA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36D298-D0D6-DABE-04FF-E80540D89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4924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1A3813-E69E-AE23-BD13-3EBEC457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EC96BA-BABD-9265-5ED2-43D3744CB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4070D-AE9B-178D-51BE-90F0A2A07C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3A793-FE6F-724A-A191-9DA6C85F3E00}" type="datetimeFigureOut">
              <a:rPr lang="en-DE" smtClean="0"/>
              <a:t>23.10.23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0AE9C-A574-9C96-7B93-14282E816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7C709-27C6-2889-0682-D8D3F83ACF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7478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1B400DF-8293-BEA2-5060-559A160BF083}"/>
              </a:ext>
            </a:extLst>
          </p:cNvPr>
          <p:cNvSpPr/>
          <p:nvPr/>
        </p:nvSpPr>
        <p:spPr>
          <a:xfrm>
            <a:off x="6003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385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9DE7DA-B0D1-29A5-5FA7-6159F2274BE5}"/>
              </a:ext>
            </a:extLst>
          </p:cNvPr>
          <p:cNvSpPr/>
          <p:nvPr/>
        </p:nvSpPr>
        <p:spPr>
          <a:xfrm>
            <a:off x="0" y="0"/>
            <a:ext cx="12191999" cy="731527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خداوندم</a:t>
            </a: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مثل آهو ، تشنه هستم برای تو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اشتیاقم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حضور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سیراب شوم با روح تو</a:t>
            </a: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(۲</a:t>
            </a:r>
            <a:r>
              <a:rPr lang="en-US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)</a:t>
            </a:r>
            <a:endParaRPr lang="en-US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3589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9DE7DA-B0D1-29A5-5FA7-6159F2274BE5}"/>
              </a:ext>
            </a:extLst>
          </p:cNvPr>
          <p:cNvSpPr/>
          <p:nvPr/>
        </p:nvSpPr>
        <p:spPr>
          <a:xfrm>
            <a:off x="0" y="0"/>
            <a:ext cx="12191999" cy="715118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جان من در من مباش پریشان</a:t>
            </a: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جان من بر خدایت امید دار</a:t>
            </a: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(۲</a:t>
            </a:r>
            <a:r>
              <a:rPr lang="en-US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)</a:t>
            </a:r>
            <a:endParaRPr lang="en-US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B400DF-8293-BEA2-5060-559A160BF083}"/>
              </a:ext>
            </a:extLst>
          </p:cNvPr>
          <p:cNvSpPr/>
          <p:nvPr/>
        </p:nvSpPr>
        <p:spPr>
          <a:xfrm>
            <a:off x="6003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423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9DE7DA-B0D1-29A5-5FA7-6159F2274BE5}"/>
              </a:ext>
            </a:extLst>
          </p:cNvPr>
          <p:cNvSpPr/>
          <p:nvPr/>
        </p:nvSpPr>
        <p:spPr>
          <a:xfrm>
            <a:off x="0" y="0"/>
            <a:ext cx="12191999" cy="693459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او زنده است</a:t>
            </a: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امین و هم عاد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 است</a:t>
            </a: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همراه و همپای توست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تا به آخر</a:t>
            </a:r>
            <a:endParaRPr lang="fa-IR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(۲</a:t>
            </a:r>
            <a:r>
              <a:rPr lang="en-US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)</a:t>
            </a:r>
            <a:endParaRPr lang="en-US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B400DF-8293-BEA2-5060-559A160BF083}"/>
              </a:ext>
            </a:extLst>
          </p:cNvPr>
          <p:cNvSpPr/>
          <p:nvPr/>
        </p:nvSpPr>
        <p:spPr>
          <a:xfrm>
            <a:off x="6003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8487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1B400DF-8293-BEA2-5060-559A160BF083}"/>
              </a:ext>
            </a:extLst>
          </p:cNvPr>
          <p:cNvSpPr/>
          <p:nvPr/>
        </p:nvSpPr>
        <p:spPr>
          <a:xfrm>
            <a:off x="6003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5475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58</Words>
  <Application>Microsoft Macintosh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2023-10-23T08:46:10Z</dcterms:created>
  <dcterms:modified xsi:type="dcterms:W3CDTF">2023-10-23T08:59:35Z</dcterms:modified>
</cp:coreProperties>
</file>