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2"/>
    <p:restoredTop sz="94624"/>
  </p:normalViewPr>
  <p:slideViewPr>
    <p:cSldViewPr snapToGrid="0">
      <p:cViewPr varScale="1">
        <p:scale>
          <a:sx n="52" d="100"/>
          <a:sy n="52" d="100"/>
        </p:scale>
        <p:origin x="192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91DD4-BE73-F726-777C-811E00D91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3FDD8C-CE63-5D7A-1D1B-8D0BB467D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B2DC5-4199-F783-8B71-697E3344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B3BD3-670F-0874-1FC7-72BFBA3F6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3C6A7-98D5-16F6-2ACF-4C9C8247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79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BB4E-96BE-F5C6-7BCB-034AA113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A3183-BDBE-16B5-221E-082286451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7F0E4-F1C4-AFF2-D4BB-05EC62CB2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348CB-0FD2-394A-DA0A-C0EF2F7F8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3AF62-B6CD-7BA5-F5E6-43746887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617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BAA699-1009-1EDD-3221-3EB1AAE90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AE2891-29FA-44C5-6443-BFF8AFB4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78883-45B9-4FF0-2B16-8B52247F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851A3-C9C0-8F9E-9EEF-58180F1C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C9095-C651-E5BB-7C43-2AF41B64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868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E00C8-4000-1801-E753-63AED31A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40ED2-7936-A6FB-FCFB-86DA64353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6BA79-6B4D-241F-118A-BFA93487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50472-192A-0BA6-ECBC-B660CCB5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87E45-5F41-E37F-06CA-9DBF3B6DF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786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53FD5-3723-B15D-2241-EAACAD5F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42613D-FB3E-414A-642C-909A03C90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144CD-FFDB-4B37-4841-09D179410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1AE8-0BD4-3CF6-203C-59ABED02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EDE2-06DC-94CF-9EDD-D4C85A7B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922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E7432-5D47-71F9-7606-C6D197A9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04EC9-0820-1E23-CB93-9964FE15D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78E76-7DB2-8398-E1F7-F59E7066E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E123E-1E7A-CB04-E85A-F237C448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71BCE-EE82-24AC-621D-73699C710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1471D-86A2-79B7-6C76-1003460F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768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5385-8ACA-06AE-9190-57533CB08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5BD5C-215D-D19F-BE8A-5242105C2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A835B-5348-1989-5116-D24C002E5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4E778-7D66-8AFF-DF48-DEDEB73AC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97318-A16B-303A-67C0-4CD6CA61B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F8777-F8A6-7845-F853-3887C1E5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324633-9C5A-C630-09A9-6B60AC042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06B279-660A-FA04-BD0C-132D8DEA8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663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5E03E-A71C-C9CD-5347-002A8E4B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885224-026C-080D-DDAA-954F3467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7A4FF-BE0B-81B8-E2DD-555C6B39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593CC-8335-1E4B-FC88-49B39497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6362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127CD7-A7FF-D064-4B00-881CE5ED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FB729B-F5F9-9569-AF45-5C677B3C3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C4728-7E2A-1CDE-A562-AE1768684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03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DF07C-E14D-88FD-C4A6-F17C4B7B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C43C-D7DD-B940-69FD-6966C3B55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36748-8D3C-72DB-FD17-08A37FD9D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F414A-CFE8-0C8F-D9BB-CF8D7134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EB2C3-62C4-0B3C-B106-FE9B3B3C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A87C7-A702-F1C0-C6D7-DEAEA84D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534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35DF-C88E-4644-3B50-47FF481B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161F5-E2DB-60E8-184C-257C02474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19779-C125-D543-6189-A8139037C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613B1-F534-7BF2-8656-D831AC14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2866B-DF48-0D85-6DB6-F0655AAB9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D346A-34DC-D235-8E61-B9B27ABA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6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3DEF3F-CF82-D271-08D4-6801167B6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DD266-8592-1AA3-6BD7-ED2A0AAB1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373D3-414E-48F2-2828-54658C544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FB265-B33F-A14C-833E-00B067FDBCFB}" type="datetimeFigureOut">
              <a:rPr lang="en-DE" smtClean="0"/>
              <a:t>13.10.23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E592-4319-6DD5-6A27-17E145C9D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E5CA8-D0B4-0A9A-2AE3-91CC68BF0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36A32-5977-6942-8040-9CEE9E73A34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952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93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FED10-A871-0C5F-A107-65B56D278EE3}"/>
              </a:ext>
            </a:extLst>
          </p:cNvPr>
          <p:cNvSpPr/>
          <p:nvPr/>
        </p:nvSpPr>
        <p:spPr>
          <a:xfrm>
            <a:off x="0" y="0"/>
            <a:ext cx="12192000" cy="713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جلالت ملموس است در 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میان ما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رت جلوس فرموده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 احیا 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گردد بین ما</a:t>
            </a:r>
          </a:p>
          <a:p>
            <a:pPr algn="ctr" rtl="1">
              <a:lnSpc>
                <a:spcPct val="150000"/>
              </a:lnSpc>
            </a:pPr>
            <a:endParaRPr lang="en-US" sz="11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095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FED10-A871-0C5F-A107-65B56D278EE3}"/>
              </a:ext>
            </a:extLst>
          </p:cNvPr>
          <p:cNvSpPr/>
          <p:nvPr/>
        </p:nvSpPr>
        <p:spPr>
          <a:xfrm>
            <a:off x="0" y="0"/>
            <a:ext cx="12192000" cy="713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یهوه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رافا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(خداوند شفا دهنده)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الوهیم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(خدای خدایان)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الشدای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(قادر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مطلق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en-US" sz="11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147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4FED10-A871-0C5F-A107-65B56D278EE3}"/>
              </a:ext>
            </a:extLst>
          </p:cNvPr>
          <p:cNvSpPr/>
          <p:nvPr/>
        </p:nvSpPr>
        <p:spPr>
          <a:xfrm>
            <a:off x="0" y="0"/>
            <a:ext cx="12192000" cy="71354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یایرا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(خداوند مهیا کننده)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ادونای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(سرور/مالک)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تجلی می یابد</a:t>
            </a:r>
          </a:p>
          <a:p>
            <a:pPr algn="ctr" rtl="1">
              <a:lnSpc>
                <a:spcPct val="150000"/>
              </a:lnSpc>
            </a:pPr>
            <a:endParaRPr lang="en-US" sz="11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792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3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2023-10-13T10:52:12Z</dcterms:created>
  <dcterms:modified xsi:type="dcterms:W3CDTF">2023-10-13T11:02:41Z</dcterms:modified>
</cp:coreProperties>
</file>