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6A833-1949-378E-8969-A167DB0251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16FE1C-8D01-2AD6-D057-E9DD9974DB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6A165-9088-5B8F-77D6-D71D45E93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104-FFB3-5840-91BE-A1DC0A946117}" type="datetimeFigureOut">
              <a:rPr lang="en-DE" smtClean="0"/>
              <a:t>09.06.23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8E5B6-ADCC-A728-291F-4B5CCBE3C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90A49-E5AA-E3F6-356B-6E85446C4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01313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5F8A9-D3F6-273A-7535-3F8A95748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2CC99-F0F5-EB69-3B37-3369E81D39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624DE-F3DD-8852-2821-65F3F973B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104-FFB3-5840-91BE-A1DC0A946117}" type="datetimeFigureOut">
              <a:rPr lang="en-DE" smtClean="0"/>
              <a:t>09.06.23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3D2580-3515-98DE-447E-055713AF3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891F5E-62AC-C39A-496F-EB97EE0B9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23823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A2E253-6A4E-9A6C-BE3B-C6C01CFC04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957786-0F78-AD21-9742-A6481E5B3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4D116-119E-3D5D-B3DA-6A333DFA8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104-FFB3-5840-91BE-A1DC0A946117}" type="datetimeFigureOut">
              <a:rPr lang="en-DE" smtClean="0"/>
              <a:t>09.06.23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5CE9D-4D54-3A66-813E-BC05A6918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3C3C4-80B3-D1E0-1C61-ADD7D324A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07901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B0D37-BE85-546A-3087-693E78A5D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374B3-8915-1761-3955-B25225A40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A6383-A6AD-B3CA-4237-C1A944CD2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104-FFB3-5840-91BE-A1DC0A946117}" type="datetimeFigureOut">
              <a:rPr lang="en-DE" smtClean="0"/>
              <a:t>09.06.23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97C73-1ABC-2D85-28D7-00044479E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402E8-265A-830F-4B57-80F936AC1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7285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4EE52-5FA3-5081-E578-305D41635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F2CB9F-6EC2-880C-2DFB-BE3EA9CA7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09CB6-3556-702C-FAD7-30D5EED1B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104-FFB3-5840-91BE-A1DC0A946117}" type="datetimeFigureOut">
              <a:rPr lang="en-DE" smtClean="0"/>
              <a:t>09.06.23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103F4-7E3B-3F17-3300-AFF7A2357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3825A-8216-CB2E-D9FC-645FF09BC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96790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10F70-EA07-9565-046E-924FC0394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D7949-A7D1-ABD6-8522-38CF3B1A5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C3794B-0B45-69E1-E703-A542F61355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78B217-C3A9-27C5-2692-B4ED12774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104-FFB3-5840-91BE-A1DC0A946117}" type="datetimeFigureOut">
              <a:rPr lang="en-DE" smtClean="0"/>
              <a:t>09.06.23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D32882-6DC6-B11C-5530-B8E96F991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203EC9-C13D-7979-24C7-A45FF05E1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66412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AAE6-1B7B-5B1F-93CB-59777BF36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2C1C68-0B7D-F955-4FD5-55703C809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3EEEC4-8767-5056-F781-A038D6A444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4EFB12-E82C-489A-531F-E989AA190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C2EBD6-93D3-F77D-743E-62742D5624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3FC81E-DA64-0D28-8292-51231D363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104-FFB3-5840-91BE-A1DC0A946117}" type="datetimeFigureOut">
              <a:rPr lang="en-DE" smtClean="0"/>
              <a:t>09.06.23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308EC5-C89F-FE21-8159-0FC422D80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C4706F-DE8F-816A-5724-3022F7478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41021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4DE05-3D69-C8DC-D701-6533AA4FD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745CC6-67D6-8596-9D80-5B2C4EF46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104-FFB3-5840-91BE-A1DC0A946117}" type="datetimeFigureOut">
              <a:rPr lang="en-DE" smtClean="0"/>
              <a:t>09.06.23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0365D-1B13-3D3D-1F6F-D734FFADD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6AC856-76E8-7CF2-86C9-A23348538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8528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9BF2BC-7629-9F71-7DF4-9CDC6F775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104-FFB3-5840-91BE-A1DC0A946117}" type="datetimeFigureOut">
              <a:rPr lang="en-DE" smtClean="0"/>
              <a:t>09.06.23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DD10B0-D940-210D-DEEE-252AC8E32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1AD5C4-29F3-FE88-B42F-D2AF11B0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94794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1FE25-1A96-CDF3-6399-FF48F3808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C3CC9-B5FB-BDCC-4011-3219EC679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84F06A-DD93-13F1-14ED-7FABAE1FA0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5E189A-850B-8F54-DCC5-23868DBF1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104-FFB3-5840-91BE-A1DC0A946117}" type="datetimeFigureOut">
              <a:rPr lang="en-DE" smtClean="0"/>
              <a:t>09.06.23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8EDDB4-A6B9-BA85-4130-C384C1777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BA7845-2153-6F2F-4227-25F12B241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25476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A8240-185B-7B37-2C83-AA34C5578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CAD08A-21E2-9538-A5AE-02EDA19753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EE54F8-0EC4-17CB-C8FD-40CD3EC86F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F1B981-8417-B357-8D48-61A092116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7104-FFB3-5840-91BE-A1DC0A946117}" type="datetimeFigureOut">
              <a:rPr lang="en-DE" smtClean="0"/>
              <a:t>09.06.23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94859F-AAD9-4958-FFB1-F01E60D25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88FDA9-E6AB-CC8F-2B8C-BCE025B0B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57430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27B01A-7C9F-68F0-F94D-8ED29A84F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CD88AB-EFDD-AFAA-0E03-4A74965CB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847AF-44F7-7652-E5EB-142607A400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37104-FFB3-5840-91BE-A1DC0A946117}" type="datetimeFigureOut">
              <a:rPr lang="en-DE" smtClean="0"/>
              <a:t>09.06.23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9C0BF-6790-B6A8-9020-91590CA49D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F31C7-ADE0-0C19-43A7-45648D37C8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13F73-6B7F-C04A-B1BF-70201BAAB35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2096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4816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3E867-F167-6D2C-A9B9-F604C4666E22}"/>
              </a:ext>
            </a:extLst>
          </p:cNvPr>
          <p:cNvSpPr/>
          <p:nvPr/>
        </p:nvSpPr>
        <p:spPr>
          <a:xfrm>
            <a:off x="0" y="0"/>
            <a:ext cx="12191999" cy="781726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مرا می </a:t>
            </a:r>
            <a:r>
              <a:rPr lang="fa-IR" sz="50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شناسی</a:t>
            </a:r>
            <a:endParaRPr lang="fa-IR" sz="5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مرا می </a:t>
            </a:r>
            <a:r>
              <a:rPr lang="fa-IR" sz="50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شناسی</a:t>
            </a:r>
            <a:endParaRPr lang="fa-IR" sz="5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طریق </a:t>
            </a:r>
            <a:r>
              <a:rPr lang="fa-IR" sz="5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هایم</a:t>
            </a: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نیک می دانی</a:t>
            </a: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طریق </a:t>
            </a:r>
            <a:r>
              <a:rPr lang="fa-IR" sz="5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هایم</a:t>
            </a: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نیک می دانی</a:t>
            </a:r>
          </a:p>
          <a:p>
            <a:pPr algn="ctr" rtl="1">
              <a:lnSpc>
                <a:spcPct val="150000"/>
              </a:lnSpc>
            </a:pPr>
            <a:endParaRPr lang="fa-IR" sz="5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endParaRPr lang="en-US" sz="5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36500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3E867-F167-6D2C-A9B9-F604C4666E22}"/>
              </a:ext>
            </a:extLst>
          </p:cNvPr>
          <p:cNvSpPr/>
          <p:nvPr/>
        </p:nvSpPr>
        <p:spPr>
          <a:xfrm>
            <a:off x="0" y="0"/>
            <a:ext cx="12191999" cy="781726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 من در دفتر توست</a:t>
            </a:r>
            <a:endParaRPr lang="fa-IR" sz="5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 من در دفتر توست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</a:t>
            </a:r>
            <a:r>
              <a:rPr lang="fa-IR" sz="5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هردم</a:t>
            </a: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به یاد آری</a:t>
            </a: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دانم دوستم داری</a:t>
            </a:r>
            <a:endParaRPr lang="fa-IR" sz="5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endParaRPr lang="en-US" sz="5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5680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3E867-F167-6D2C-A9B9-F604C4666E22}"/>
              </a:ext>
            </a:extLst>
          </p:cNvPr>
          <p:cNvSpPr/>
          <p:nvPr/>
        </p:nvSpPr>
        <p:spPr>
          <a:xfrm>
            <a:off x="0" y="0"/>
            <a:ext cx="12191999" cy="781726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فرزند توام محبوب و دلبند توام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نزد خود می خوانی ، با حضورت مرا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پوشانی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این منم که مشتاق توست ، سرمست دیدار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دانم روزی آیی ، می دانم روزی آیی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endParaRPr lang="en-US" sz="5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95123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3E867-F167-6D2C-A9B9-F604C4666E22}"/>
              </a:ext>
            </a:extLst>
          </p:cNvPr>
          <p:cNvSpPr/>
          <p:nvPr/>
        </p:nvSpPr>
        <p:spPr>
          <a:xfrm>
            <a:off x="0" y="0"/>
            <a:ext cx="12191999" cy="781726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مرا می </a:t>
            </a:r>
            <a:r>
              <a:rPr lang="fa-IR" sz="50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شناسی</a:t>
            </a:r>
            <a:endParaRPr lang="fa-IR" sz="5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مرا می </a:t>
            </a:r>
            <a:r>
              <a:rPr lang="fa-IR" sz="50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شناسی</a:t>
            </a:r>
            <a:endParaRPr lang="fa-IR" sz="5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طریق </a:t>
            </a:r>
            <a:r>
              <a:rPr lang="fa-IR" sz="5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هایم</a:t>
            </a: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نیک می دانی</a:t>
            </a: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طریق </a:t>
            </a:r>
            <a:r>
              <a:rPr lang="fa-IR" sz="5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هایم</a:t>
            </a: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نیک می دانی</a:t>
            </a:r>
          </a:p>
          <a:p>
            <a:pPr algn="ctr" rtl="1">
              <a:lnSpc>
                <a:spcPct val="150000"/>
              </a:lnSpc>
            </a:pPr>
            <a:endParaRPr lang="fa-IR" sz="5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endParaRPr lang="en-US" sz="5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8678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3E867-F167-6D2C-A9B9-F604C4666E22}"/>
              </a:ext>
            </a:extLst>
          </p:cNvPr>
          <p:cNvSpPr/>
          <p:nvPr/>
        </p:nvSpPr>
        <p:spPr>
          <a:xfrm>
            <a:off x="0" y="0"/>
            <a:ext cx="12191999" cy="781726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 من در دفتر توست</a:t>
            </a:r>
            <a:endParaRPr lang="fa-IR" sz="5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 من در دفتر توست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</a:t>
            </a:r>
            <a:r>
              <a:rPr lang="fa-IR" sz="5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هردم</a:t>
            </a: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به یاد آری</a:t>
            </a: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دانم دوستم داری</a:t>
            </a:r>
            <a:endParaRPr lang="fa-IR" sz="5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endParaRPr lang="en-US" sz="5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21223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443E867-F167-6D2C-A9B9-F604C4666E22}"/>
              </a:ext>
            </a:extLst>
          </p:cNvPr>
          <p:cNvSpPr/>
          <p:nvPr/>
        </p:nvSpPr>
        <p:spPr>
          <a:xfrm>
            <a:off x="0" y="0"/>
            <a:ext cx="12191999" cy="781726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فرزند توام محبوب و دلبند توام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نزد خود می خوانی ، با حضورت مرا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پوشانی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این منم که مشتاق توست ، سرمست دیدار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دانم روزی آیی ، می دانم روزی آیی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endParaRPr lang="en-US" sz="5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58431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0546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154</Words>
  <Application>Microsoft Macintosh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2023-06-09T10:49:15Z</dcterms:created>
  <dcterms:modified xsi:type="dcterms:W3CDTF">2023-06-09T10:58:04Z</dcterms:modified>
</cp:coreProperties>
</file>