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019"/>
    <p:restoredTop sz="94640"/>
  </p:normalViewPr>
  <p:slideViewPr>
    <p:cSldViewPr snapToGrid="0">
      <p:cViewPr varScale="1">
        <p:scale>
          <a:sx n="81" d="100"/>
          <a:sy n="81" d="100"/>
        </p:scale>
        <p:origin x="200" y="8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E1D18-CEC1-A607-DCB1-39841512C1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768FE1-EB16-6EDE-A329-76D3283B6A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AA332A-782D-802D-AB0A-91D315D6D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A1854-50FF-9B48-B732-9D05A640F084}" type="datetimeFigureOut">
              <a:rPr lang="en-DE" smtClean="0"/>
              <a:t>02.06.23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CB23E2-9194-4FEC-FB56-9EE04808B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AC47B5-3416-6850-C114-0B59109EA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68E54-C82E-CA44-9613-9564498787E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4298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DB6D1-076B-BF09-A4D4-676E9C5DEF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5025B6-366C-D6A9-C8D3-EC4B0726D1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4CFC87-35D9-B63A-97E2-602E293BF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A1854-50FF-9B48-B732-9D05A640F084}" type="datetimeFigureOut">
              <a:rPr lang="en-DE" smtClean="0"/>
              <a:t>02.06.23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31CDB0-C009-F3E0-2DC3-91D203437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BC6188-4E48-6688-DFFD-3CBC449DC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68E54-C82E-CA44-9613-9564498787E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35633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319C05D-3D77-735C-404B-C8B6E1E6D8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56DBC3-4F38-B438-ECD6-7C9096CF33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2F6B46-A036-ED25-90D6-F28C094DC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A1854-50FF-9B48-B732-9D05A640F084}" type="datetimeFigureOut">
              <a:rPr lang="en-DE" smtClean="0"/>
              <a:t>02.06.23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BB403F-773B-248C-F1EE-191830347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B7AFBA-C5E6-301F-4783-F86263787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68E54-C82E-CA44-9613-9564498787E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7191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E2366-698C-9FEC-8641-A62FDC3AB1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D4807E-0F78-C28A-1598-3B8CA3436E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50CA3F-D428-AC09-5EF8-FA3D55D87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A1854-50FF-9B48-B732-9D05A640F084}" type="datetimeFigureOut">
              <a:rPr lang="en-DE" smtClean="0"/>
              <a:t>02.06.23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0DCDF5-7099-FF2C-D030-59C0EF4E4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2C24F5-87A2-F32E-9DE5-8547270BF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68E54-C82E-CA44-9613-9564498787E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67977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531F9D-51E7-35E6-A644-836E297304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5135A2-F0C6-259C-C5E5-771223766D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2A4A97-1FCF-4DE2-0337-D6AA5C5AD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A1854-50FF-9B48-B732-9D05A640F084}" type="datetimeFigureOut">
              <a:rPr lang="en-DE" smtClean="0"/>
              <a:t>02.06.23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0DC01E-B09D-750B-88EE-FFAA75F25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2535FB-28E2-C185-3232-EBDB25882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68E54-C82E-CA44-9613-9564498787E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33093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2115C-A4D0-B05B-BC36-0F3F8AB0CD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C07A41-FA48-89B1-4450-5F8A341326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11760F-6431-A349-2AA9-57FD07074C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ECAB3D-7307-6DF4-B1B8-9E67FB3FB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A1854-50FF-9B48-B732-9D05A640F084}" type="datetimeFigureOut">
              <a:rPr lang="en-DE" smtClean="0"/>
              <a:t>02.06.23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B91487-6602-E19B-A886-5859B1997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E3AB9F-61EF-2AE3-6FF0-7FB46FD6D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68E54-C82E-CA44-9613-9564498787E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04123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8FF8C1-DA70-0E74-EBE0-E0CEEF9E28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F4F026-A37A-BBAD-0D18-515A134AB5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BC0086-4459-A2ED-1F84-F00CD4F4E6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72F364-465A-3511-8643-DB18A739D9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884D5B-C415-40F8-3D1C-2922F2A1CC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583D07-136C-3FFA-4B53-57321AD1E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A1854-50FF-9B48-B732-9D05A640F084}" type="datetimeFigureOut">
              <a:rPr lang="en-DE" smtClean="0"/>
              <a:t>02.06.23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47A6E48-2413-886F-51BB-2BB887E30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CE62017-F540-9202-695E-D7A621143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68E54-C82E-CA44-9613-9564498787E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33380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753FF-8E64-3C53-6EA2-BC3D6F4CF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FBD293-E750-AA6A-66D9-E6F47389A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A1854-50FF-9B48-B732-9D05A640F084}" type="datetimeFigureOut">
              <a:rPr lang="en-DE" smtClean="0"/>
              <a:t>02.06.23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AEA640-0947-F353-6C8A-AF743B14E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C0668D-BBC1-9D00-FC12-E90D6BEA4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68E54-C82E-CA44-9613-9564498787E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115008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E9A0794-367A-660F-26B4-0CB357448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A1854-50FF-9B48-B732-9D05A640F084}" type="datetimeFigureOut">
              <a:rPr lang="en-DE" smtClean="0"/>
              <a:t>02.06.23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4EFFE8A-3EEC-B79F-3959-3ABA90FEA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48AC6A-ABFC-B09B-E74F-C8E328557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68E54-C82E-CA44-9613-9564498787E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585866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16D7E-2142-6CFE-73F7-5342C1215A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DA8782-AE49-1F0F-5D31-AE6F94F226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AFEF4B-DE4C-EEA4-9388-397BFC09E9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EFF932-D079-381F-2368-360E2C146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A1854-50FF-9B48-B732-9D05A640F084}" type="datetimeFigureOut">
              <a:rPr lang="en-DE" smtClean="0"/>
              <a:t>02.06.23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767F70-1CCB-55F9-0F76-4B4300A8F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0883E6-5DEE-4D15-679D-842C7E13A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68E54-C82E-CA44-9613-9564498787E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08117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93FC40-B65B-0E74-D32B-5340EF16A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364E4D9-E817-6A63-B7E1-A88B72F67B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C08D2D-EB65-8C47-A174-7AF21FE4C0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EFDE5F-3DD1-B0A3-455E-8F3034FE5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A1854-50FF-9B48-B732-9D05A640F084}" type="datetimeFigureOut">
              <a:rPr lang="en-DE" smtClean="0"/>
              <a:t>02.06.23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9F4B73-DDA6-BBE8-8D21-C3D67E820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F33A48-CF57-C24A-3BA9-88A26A00C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68E54-C82E-CA44-9613-9564498787E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531253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9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CC8C124-B0E3-B65D-BE6F-775DFA4F61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982DB6-A036-6CB6-CB65-7DAF319ECD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F74D0B-8B9C-DBFD-9531-AF10309093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A1854-50FF-9B48-B732-9D05A640F084}" type="datetimeFigureOut">
              <a:rPr lang="en-DE" smtClean="0"/>
              <a:t>02.06.23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1683D6-7545-20C9-E25E-E222EB703D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63E77D-D902-E4EB-2638-0C204F51E0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D68E54-C82E-CA44-9613-9564498787E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492226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910841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82E64B3-F335-F24B-FB82-BF86B93CD8C4}"/>
              </a:ext>
            </a:extLst>
          </p:cNvPr>
          <p:cNvSpPr/>
          <p:nvPr/>
        </p:nvSpPr>
        <p:spPr>
          <a:xfrm>
            <a:off x="0" y="0"/>
            <a:ext cx="12191999" cy="68218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هللویاه</a:t>
            </a: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5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هللویاه</a:t>
            </a:r>
            <a:endParaRPr lang="fa-IR" sz="5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خوانیم نام </a:t>
            </a:r>
            <a:r>
              <a:rPr lang="fa-IR" sz="5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قدوس</a:t>
            </a: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و پاک تو را</a:t>
            </a:r>
          </a:p>
          <a:p>
            <a:pPr algn="ctr" rtl="1">
              <a:lnSpc>
                <a:spcPct val="150000"/>
              </a:lnSpc>
            </a:pPr>
            <a:r>
              <a:rPr lang="fa-IR" sz="54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هللویاه</a:t>
            </a:r>
            <a:r>
              <a:rPr lang="fa-IR" sz="5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54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هللویاه</a:t>
            </a:r>
            <a:endParaRPr lang="fa-IR" sz="5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بینیم جلال تو را ای عیسی</a:t>
            </a:r>
            <a:endParaRPr lang="fa-IR" sz="5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074949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036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82E64B3-F335-F24B-FB82-BF86B93CD8C4}"/>
              </a:ext>
            </a:extLst>
          </p:cNvPr>
          <p:cNvSpPr/>
          <p:nvPr/>
        </p:nvSpPr>
        <p:spPr>
          <a:xfrm>
            <a:off x="0" y="0"/>
            <a:ext cx="12191999" cy="68218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شاه بودی تو انسان شدی 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 پادشاه </a:t>
            </a:r>
            <a:r>
              <a:rPr lang="fa-IR" sz="5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لشکرها</a:t>
            </a:r>
            <a:endParaRPr lang="fa-IR" sz="5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خدا بودی فدا شدی </a:t>
            </a:r>
          </a:p>
          <a:p>
            <a:pPr algn="ctr" rtl="1">
              <a:lnSpc>
                <a:spcPct val="150000"/>
              </a:lnSpc>
            </a:pPr>
            <a:r>
              <a:rPr lang="fa-IR" sz="54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تو در راه </a:t>
            </a:r>
            <a:r>
              <a:rPr lang="fa-IR" sz="5400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جلجتا</a:t>
            </a:r>
            <a:endParaRPr lang="fa-IR" sz="54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4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39844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82E64B3-F335-F24B-FB82-BF86B93CD8C4}"/>
              </a:ext>
            </a:extLst>
          </p:cNvPr>
          <p:cNvSpPr/>
          <p:nvPr/>
        </p:nvSpPr>
        <p:spPr>
          <a:xfrm>
            <a:off x="0" y="0"/>
            <a:ext cx="12191999" cy="68218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چون بر روی صلیب بودی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عشق از خون تو جاری شد</a:t>
            </a:r>
          </a:p>
          <a:p>
            <a:pPr algn="ctr" rtl="1">
              <a:lnSpc>
                <a:spcPct val="150000"/>
              </a:lnSpc>
            </a:pPr>
            <a:r>
              <a:rPr lang="fa-IR" sz="54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 نفس آخر گفتی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گناهانت</a:t>
            </a:r>
            <a:r>
              <a:rPr lang="fa-IR" sz="5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بخشیده شد</a:t>
            </a:r>
            <a:endParaRPr lang="fa-IR" sz="54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4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17180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82E64B3-F335-F24B-FB82-BF86B93CD8C4}"/>
              </a:ext>
            </a:extLst>
          </p:cNvPr>
          <p:cNvSpPr/>
          <p:nvPr/>
        </p:nvSpPr>
        <p:spPr>
          <a:xfrm>
            <a:off x="0" y="0"/>
            <a:ext cx="12191999" cy="68218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هللویاه</a:t>
            </a: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5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هللویاه</a:t>
            </a:r>
            <a:endParaRPr lang="fa-IR" sz="5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خوانیم نام </a:t>
            </a:r>
            <a:r>
              <a:rPr lang="fa-IR" sz="5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قدوس</a:t>
            </a: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و پاک تو را</a:t>
            </a:r>
          </a:p>
          <a:p>
            <a:pPr algn="ctr" rtl="1">
              <a:lnSpc>
                <a:spcPct val="150000"/>
              </a:lnSpc>
            </a:pPr>
            <a:r>
              <a:rPr lang="fa-IR" sz="54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هللویاه</a:t>
            </a:r>
            <a:r>
              <a:rPr lang="fa-IR" sz="5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54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هللویاه</a:t>
            </a:r>
            <a:endParaRPr lang="fa-IR" sz="5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بینیم جلال تو را ای عیسی</a:t>
            </a:r>
            <a:endParaRPr lang="fa-IR" sz="5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42455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82E64B3-F335-F24B-FB82-BF86B93CD8C4}"/>
              </a:ext>
            </a:extLst>
          </p:cNvPr>
          <p:cNvSpPr/>
          <p:nvPr/>
        </p:nvSpPr>
        <p:spPr>
          <a:xfrm>
            <a:off x="0" y="0"/>
            <a:ext cx="12191999" cy="557530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چون روز سوم آمد</a:t>
            </a:r>
          </a:p>
          <a:p>
            <a:pPr algn="ctr" rtl="1">
              <a:lnSpc>
                <a:spcPct val="150000"/>
              </a:lnSpc>
            </a:pPr>
            <a:r>
              <a:rPr lang="fa-IR" sz="54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تو از مرگ ب</a:t>
            </a:r>
            <a:r>
              <a:rPr lang="fa-IR" sz="5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رخاستی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فدیه گشتی تو بهر ما</a:t>
            </a:r>
          </a:p>
          <a:p>
            <a:pPr algn="ctr" rtl="1">
              <a:lnSpc>
                <a:spcPct val="150000"/>
              </a:lnSpc>
            </a:pPr>
            <a:r>
              <a:rPr lang="fa-IR" sz="54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عهد </a:t>
            </a:r>
            <a:r>
              <a:rPr lang="fa-IR" sz="5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خود را نگاه داشتی</a:t>
            </a:r>
            <a:endParaRPr lang="fa-IR" sz="54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34091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82E64B3-F335-F24B-FB82-BF86B93CD8C4}"/>
              </a:ext>
            </a:extLst>
          </p:cNvPr>
          <p:cNvSpPr/>
          <p:nvPr/>
        </p:nvSpPr>
        <p:spPr>
          <a:xfrm>
            <a:off x="0" y="0"/>
            <a:ext cx="12191999" cy="68218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 آتش و بادی عظیم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روح خود را فرستادی</a:t>
            </a:r>
          </a:p>
          <a:p>
            <a:pPr algn="ctr" rtl="1">
              <a:lnSpc>
                <a:spcPct val="150000"/>
              </a:lnSpc>
            </a:pPr>
            <a:r>
              <a:rPr lang="fa-IR" sz="54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چون پر کردی </a:t>
            </a:r>
            <a:r>
              <a:rPr lang="fa-IR" sz="5400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یارانت</a:t>
            </a:r>
            <a:r>
              <a:rPr lang="fa-IR" sz="54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را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کلیسایت</a:t>
            </a:r>
            <a:r>
              <a:rPr lang="fa-IR" sz="5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5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فراخواندی</a:t>
            </a:r>
            <a:r>
              <a:rPr lang="fa-IR" sz="54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</a:p>
          <a:p>
            <a:pPr algn="ctr" rtl="1">
              <a:lnSpc>
                <a:spcPct val="150000"/>
              </a:lnSpc>
            </a:pPr>
            <a:endParaRPr lang="fa-IR" sz="54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358433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82E64B3-F335-F24B-FB82-BF86B93CD8C4}"/>
              </a:ext>
            </a:extLst>
          </p:cNvPr>
          <p:cNvSpPr/>
          <p:nvPr/>
        </p:nvSpPr>
        <p:spPr>
          <a:xfrm>
            <a:off x="0" y="0"/>
            <a:ext cx="12191999" cy="68218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هللویاه</a:t>
            </a: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5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هللویاه</a:t>
            </a:r>
            <a:endParaRPr lang="fa-IR" sz="5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خوانیم نام </a:t>
            </a:r>
            <a:r>
              <a:rPr lang="fa-IR" sz="5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قدوس</a:t>
            </a: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و پاک تو را</a:t>
            </a:r>
          </a:p>
          <a:p>
            <a:pPr algn="ctr" rtl="1">
              <a:lnSpc>
                <a:spcPct val="150000"/>
              </a:lnSpc>
            </a:pPr>
            <a:r>
              <a:rPr lang="fa-IR" sz="54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هللویاه</a:t>
            </a:r>
            <a:r>
              <a:rPr lang="fa-IR" sz="5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54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هللویاه</a:t>
            </a:r>
            <a:endParaRPr lang="fa-IR" sz="5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بینیم جلال تو را ای عیسی</a:t>
            </a:r>
            <a:endParaRPr lang="fa-IR" sz="5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811482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82E64B3-F335-F24B-FB82-BF86B93CD8C4}"/>
              </a:ext>
            </a:extLst>
          </p:cNvPr>
          <p:cNvSpPr/>
          <p:nvPr/>
        </p:nvSpPr>
        <p:spPr>
          <a:xfrm>
            <a:off x="0" y="0"/>
            <a:ext cx="12191999" cy="68218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عیسی تو التیام بخشی</a:t>
            </a:r>
          </a:p>
          <a:p>
            <a:pPr algn="ctr" rtl="1">
              <a:lnSpc>
                <a:spcPct val="150000"/>
              </a:lnSpc>
            </a:pPr>
            <a:r>
              <a:rPr lang="fa-IR" sz="5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قلب هر دل شکسته را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عیسی تو آزاد می سازی</a:t>
            </a:r>
          </a:p>
          <a:p>
            <a:pPr algn="ctr" rtl="1">
              <a:lnSpc>
                <a:spcPct val="150000"/>
              </a:lnSpc>
            </a:pPr>
            <a:r>
              <a:rPr lang="fa-IR" sz="5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روح اسیر و محبوس را</a:t>
            </a:r>
          </a:p>
          <a:p>
            <a:pPr algn="ctr" rtl="1">
              <a:lnSpc>
                <a:spcPct val="150000"/>
              </a:lnSpc>
            </a:pPr>
            <a:endParaRPr lang="fa-IR" sz="5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956855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82E64B3-F335-F24B-FB82-BF86B93CD8C4}"/>
              </a:ext>
            </a:extLst>
          </p:cNvPr>
          <p:cNvSpPr/>
          <p:nvPr/>
        </p:nvSpPr>
        <p:spPr>
          <a:xfrm>
            <a:off x="0" y="0"/>
            <a:ext cx="12191999" cy="68218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عیسی تو آسایش دهی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گرانبار و آزرده را</a:t>
            </a:r>
          </a:p>
          <a:p>
            <a:pPr algn="ctr" rtl="1">
              <a:lnSpc>
                <a:spcPct val="150000"/>
              </a:lnSpc>
            </a:pPr>
            <a:r>
              <a:rPr lang="fa-IR" sz="5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عیسی شبانی می کنی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گمگشته را در این دنیا</a:t>
            </a:r>
            <a:endParaRPr lang="fa-IR" sz="5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66209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156</Words>
  <Application>Microsoft Macintosh PowerPoint</Application>
  <PresentationFormat>Widescreen</PresentationFormat>
  <Paragraphs>45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1</cp:revision>
  <dcterms:created xsi:type="dcterms:W3CDTF">2023-06-02T16:14:48Z</dcterms:created>
  <dcterms:modified xsi:type="dcterms:W3CDTF">2023-06-02T17:01:49Z</dcterms:modified>
</cp:coreProperties>
</file>