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>
      <p:cViewPr varScale="1">
        <p:scale>
          <a:sx n="104" d="100"/>
          <a:sy n="104" d="100"/>
        </p:scale>
        <p:origin x="232" y="5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C58073-3BD7-5626-583A-A9AE018405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A9ACB56-9E95-4B71-7645-DA1595F067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46D07F-2186-C591-FEBA-4B04EC88A5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8E9FF8-3E7C-9752-411F-A7C5B0D6C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763E96-2366-C28E-4EAD-5B8FD3676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85862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C0E18C-7448-2C72-D39F-319D08BE69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33FED59-7C9F-9E4A-AD91-67B3DF2130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E1EB50-B6FE-73E8-B3BB-B082A6AA1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AB7A12-BCD8-6F22-F413-653F2BE13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57B8D-2C6B-1E60-4FE1-3C78C49A6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81672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A32805D-1FBF-2C07-59B5-92560C9556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91C65D-2627-922C-C31F-A56F62F6DB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AB6777-3240-F48C-F335-3902E13B2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BE2A9-9F44-B79E-0988-24760C540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5A8848-D6A9-E898-92A6-6064831C5F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19900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3E5A4-5781-0FAA-A6C8-EB211FB0A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D729C8-0D27-2C53-4704-CC19D909C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0E9DD4-2EA6-5B07-D969-9048EB4D1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968B8-8A56-F00B-4EAD-EFF09240D2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C988A8-A831-069A-2D81-59313F4AC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749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0854D-C7F0-621F-8B62-ADD311CF5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BB9D12-C183-120E-8687-AE0B1B37B7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CA29D-D0C7-25F0-1515-4BD3EBBB51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AFDD3-096B-9F1E-4EB9-D14FB05EC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A0EDB0-02EF-E02F-819D-09936AFEE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751550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D923F-50E9-D073-ECDC-B5363C266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1194AE-FE7F-1B5A-EA35-0900A3A321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493932-C339-483F-4F7C-99773DE81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2C12B07-3A16-5484-F140-BB27F0E4FF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F49A00-D578-4B07-AEDB-39E43B883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58964D-772A-8340-690D-82A7C1C82B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16052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C9EFA-AD3C-B20B-C846-DF11D94377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5E8F11-EF3B-A3B7-B2EE-BD16394F1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5E8968-DAD7-809B-6B6A-D73BECAAC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511052-6F0A-3F8A-4D92-E2D595196E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ABC5DA-EE89-318E-5F51-08CE680CFB5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AA92E93-A657-C75C-FE30-6AA7E3876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ED91F76-2584-5B6F-1791-392AE94F6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1B88996-2DF3-D65E-9CB4-5A0DB7EAF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213810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308D0-4499-E93B-D323-3A8A441017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18D56E0-6C75-3AE0-E946-6ABAEDFB1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2283D0-861B-7DD1-BE13-3F30FA200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7028EA-7150-AA15-6022-42485A951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07923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670F4AF-A814-606A-FD53-0B095083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D7EC4F4-8B92-0412-829B-0FB976BB3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9FFAC0-A5F4-197E-EB02-CBB640617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569283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99DF3-7E87-5390-CD05-C80BF8E0F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8A4569-E569-B8C5-A3DD-11277444A0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3B5A14-02F7-D641-BB60-42C3C12BD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D0309-2BA5-B297-6823-7528A6788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083D88-9A66-D90B-F376-95274FECD1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998C4D-DB87-7CFD-B3F9-5E938A38A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81953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5684C-6086-6480-DBA0-52C61657A9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0E7183-8ACE-0DD1-7B69-2A13D8F048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FBA95-CA91-730A-8ED7-0AC988AA1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2D9D6F-F21D-9B11-B87F-3F945809C2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FFE4EC-2B36-6750-6290-9EEE1ACAD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6FCD20-119E-F84F-E0FC-C4D271444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90793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BE2E7B-88E7-EFFA-7CF2-ADDE7D4FF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40C94B-E5A6-B211-456D-C5741A42BD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E39B9-4432-EA81-B798-B44E1515E8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092262-E9F8-C54C-A2D9-4893A6502B20}" type="datetimeFigureOut">
              <a:rPr lang="en-DE" smtClean="0"/>
              <a:t>03.05.23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2BB992-58D7-4A20-ACC4-8F6396C8AA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4809AA-953B-351A-52B6-A162BEFDE4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576DD3-0A9D-3641-A600-CB7AEA8EB043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0760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3012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7442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ایمانم</a:t>
            </a:r>
            <a:r>
              <a:rPr lang="fa-IR" sz="60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مدد کن</a:t>
            </a:r>
            <a:endParaRPr lang="en-US" sz="60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ایمانم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مدد کن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صدایت را بشنوم </a:t>
            </a:r>
            <a:r>
              <a:rPr lang="fa-IR" sz="6000" b="1" cap="none" spc="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عیسایم</a:t>
            </a:r>
            <a:endParaRPr lang="fa-IR" sz="6000" b="1" cap="none" spc="0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9933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7442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ایمانم</a:t>
            </a:r>
            <a:r>
              <a:rPr lang="fa-IR" sz="60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مدد کن</a:t>
            </a:r>
            <a:endParaRPr lang="en-US" sz="60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دست مرا بگیر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اوج تاریکی تو را ببینم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3187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D3E7CC8E-73D2-B7FE-B6EE-D40BF2B9DA0B}"/>
              </a:ext>
            </a:extLst>
          </p:cNvPr>
          <p:cNvSpPr/>
          <p:nvPr/>
        </p:nvSpPr>
        <p:spPr>
          <a:xfrm>
            <a:off x="0" y="0"/>
            <a:ext cx="12191999" cy="7442487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600" b="1" cap="none" spc="0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ایمانم</a:t>
            </a:r>
            <a:r>
              <a:rPr lang="fa-IR" sz="60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مدد کن</a:t>
            </a:r>
            <a:endParaRPr lang="en-US" sz="60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6000" b="1" dirty="0" err="1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ایمانم</a:t>
            </a:r>
            <a:r>
              <a:rPr lang="fa-IR" sz="6000" b="1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را مدد کن</a:t>
            </a:r>
          </a:p>
          <a:p>
            <a:pPr algn="ctr" rtl="1">
              <a:lnSpc>
                <a:spcPct val="150000"/>
              </a:lnSpc>
            </a:pPr>
            <a:r>
              <a:rPr lang="fa-IR" sz="6000" b="1" cap="none" spc="0" dirty="0">
                <a:ln w="6600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در اوج تاریکی تو را ببینم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5400" b="1" cap="none" spc="0" dirty="0">
              <a:ln w="6600">
                <a:solidFill>
                  <a:schemeClr val="tx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0077595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6319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39</Words>
  <Application>Microsoft Macintosh PowerPoint</Application>
  <PresentationFormat>Widescreen</PresentationFormat>
  <Paragraphs>12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2023-05-03T11:48:20Z</dcterms:created>
  <dcterms:modified xsi:type="dcterms:W3CDTF">2023-05-03T11:57:20Z</dcterms:modified>
</cp:coreProperties>
</file>