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66"/>
    <p:restoredTop sz="94723"/>
  </p:normalViewPr>
  <p:slideViewPr>
    <p:cSldViewPr snapToGrid="0">
      <p:cViewPr varScale="1">
        <p:scale>
          <a:sx n="74" d="100"/>
          <a:sy n="74" d="100"/>
        </p:scale>
        <p:origin x="200" y="2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E106B-D640-8C72-954C-81B6BEE960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510985-C0A2-5CFB-5D7A-DD4A156849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E3D17-D57F-C670-9F56-1DD1AE7FC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BC45-C16F-094B-96F7-11799EB1E1E8}" type="datetimeFigureOut">
              <a:rPr lang="en-DE" smtClean="0"/>
              <a:t>25.04.23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F7C95-3A0E-D19A-5BEA-C60BFEC3A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3B4F1-59AD-FE49-2F3B-D07B0E93B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1517-8507-834C-87C2-F6D8AACA12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58825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9FF55-B8C0-D622-5FEE-8F92DBF70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65F691-8A45-01D7-0431-CA5C03F34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D34E2-434F-279C-6385-19AFDBAB3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BC45-C16F-094B-96F7-11799EB1E1E8}" type="datetimeFigureOut">
              <a:rPr lang="en-DE" smtClean="0"/>
              <a:t>25.04.23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3128F-F654-B59D-481E-A01D231D7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1EF40-2D88-F97B-0612-3C7B2930B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1517-8507-834C-87C2-F6D8AACA12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48664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3DADB1-BF5D-DE7A-D60B-451E9F87C1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10AC5C-C4F1-0AC2-D845-19854E88C4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37B24-CE59-4725-53E4-0D76ADFF1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BC45-C16F-094B-96F7-11799EB1E1E8}" type="datetimeFigureOut">
              <a:rPr lang="en-DE" smtClean="0"/>
              <a:t>25.04.23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E5A3F-FF9D-2818-C762-54329365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C60EC7-96CB-514D-776F-F52EB7F07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1517-8507-834C-87C2-F6D8AACA12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89964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E07BB-CBFE-B47E-443B-41E7F4078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6837A-7C2D-67E1-A623-99D277427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5901B4-4D71-A7D5-47D0-6AAB282EF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BC45-C16F-094B-96F7-11799EB1E1E8}" type="datetimeFigureOut">
              <a:rPr lang="en-DE" smtClean="0"/>
              <a:t>25.04.23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9B991-A302-F06F-CBB9-8DA9E2807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E15F03-561F-EECD-A91C-060DA2938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1517-8507-834C-87C2-F6D8AACA12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43650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904DF-AE94-4A66-BF17-0BE08CCDB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FAD5D7-3E7A-40CE-C94E-7FE92E308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3A78A8-6C1D-B1CB-7A65-17BAD11C4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BC45-C16F-094B-96F7-11799EB1E1E8}" type="datetimeFigureOut">
              <a:rPr lang="en-DE" smtClean="0"/>
              <a:t>25.04.23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96C62-37E5-E595-3914-CDED84CBA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E6D90B-7A17-9795-180A-A07988806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1517-8507-834C-87C2-F6D8AACA12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0313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5DC39-6E02-BF34-CCE4-40D8B125B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7EC1-BB21-A164-8A0A-E9BC945F81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561270-B5CF-124E-32F0-23788DBA37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6A0EFF-CB99-E8B8-4CE6-FE61C849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BC45-C16F-094B-96F7-11799EB1E1E8}" type="datetimeFigureOut">
              <a:rPr lang="en-DE" smtClean="0"/>
              <a:t>25.04.23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D2D4A0-929F-6271-3923-A9FF3BCF5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70E091-2422-7543-8779-70D349877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1517-8507-834C-87C2-F6D8AACA12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22753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63DCA-B86B-1E90-131C-C4CADBA9F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04B107-47F8-2B4C-9C6C-7F794A2AC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84597A-9B28-B06F-9223-48A27AE4B9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143CE4-E89E-F0BA-7175-2D150617C6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EFC680-0E3F-4FC7-D7AE-9AC38C01E5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13840E-860C-8CA5-C578-D405369CF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BC45-C16F-094B-96F7-11799EB1E1E8}" type="datetimeFigureOut">
              <a:rPr lang="en-DE" smtClean="0"/>
              <a:t>25.04.23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AEF788-D076-0A7F-1D74-2017D35B3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134D4-2F0C-905F-BC08-3D9CEAA10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1517-8507-834C-87C2-F6D8AACA12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91492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08085-C7E6-E8A4-9D6D-AEA0D54F4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2C46B0-99E4-B4C8-E731-49A8BEC55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BC45-C16F-094B-96F7-11799EB1E1E8}" type="datetimeFigureOut">
              <a:rPr lang="en-DE" smtClean="0"/>
              <a:t>25.04.23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FC7605-25CC-A6AC-AE19-19CE6C42A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292FC9-BC19-C4AE-010D-C01E6DE89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1517-8507-834C-87C2-F6D8AACA12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69815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4E64C8-4FB3-053E-65E3-24E80592C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BC45-C16F-094B-96F7-11799EB1E1E8}" type="datetimeFigureOut">
              <a:rPr lang="en-DE" smtClean="0"/>
              <a:t>25.04.23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39BD59-5CA8-C85B-E521-D5A0FDFA4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201AB0-285C-F01B-AA38-F3E8429EE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1517-8507-834C-87C2-F6D8AACA12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1457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2094A-F502-BA9D-B36B-9591FCBA8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F3FCA-5729-BAF4-5A7A-2578E8977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2894E5-AB8A-1198-6C16-5828BD275C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6E89F9-DE7B-CDCE-7917-0C167D4E1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BC45-C16F-094B-96F7-11799EB1E1E8}" type="datetimeFigureOut">
              <a:rPr lang="en-DE" smtClean="0"/>
              <a:t>25.04.23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9BF6AB-50CB-7018-7BF1-DA4D6B9E5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0ECF02-1C82-8BFE-6837-03DC79179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1517-8507-834C-87C2-F6D8AACA12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98937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EF4F1-C7C5-2B53-23D6-0E4CDE0B4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D1346E-99D7-C719-D6FE-21470A35BA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3DA40D-A70C-3990-E796-37E068D302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312D79-6E75-8DA2-C118-255B35D9A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BC45-C16F-094B-96F7-11799EB1E1E8}" type="datetimeFigureOut">
              <a:rPr lang="en-DE" smtClean="0"/>
              <a:t>25.04.23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FD2E2-C598-A857-7931-8769FC13A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229692-8D3E-596F-4892-9496141D7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1517-8507-834C-87C2-F6D8AACA12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58750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A9CA3B-9823-C49F-FCD3-43389544B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4B5BFC-4DF3-407F-B9FC-24BF7A85C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7AFAA5-BEA1-7C88-FCFA-6884DC78F2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2BC45-C16F-094B-96F7-11799EB1E1E8}" type="datetimeFigureOut">
              <a:rPr lang="en-DE" smtClean="0"/>
              <a:t>25.04.23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8DC5B-58CD-1B4C-8C3C-B27F9BB653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6EEC0-D312-0F30-1947-E552170D9C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41517-8507-834C-87C2-F6D8AACA12C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43767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6115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0252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77FB672-C22E-20C5-C263-B4C76A3DF6A0}"/>
              </a:ext>
            </a:extLst>
          </p:cNvPr>
          <p:cNvSpPr/>
          <p:nvPr/>
        </p:nvSpPr>
        <p:spPr>
          <a:xfrm>
            <a:off x="0" y="0"/>
            <a:ext cx="12191999" cy="684232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ستمدیده و طوفان زده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که تسلی نیافته ای</a:t>
            </a:r>
          </a:p>
          <a:p>
            <a:pPr algn="ctr" rtl="1">
              <a:lnSpc>
                <a:spcPct val="150000"/>
              </a:lnSpc>
            </a:pPr>
            <a:r>
              <a:rPr lang="fa-IR" sz="5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که مطرود و رنجیده دل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که متروک و گم گشته ای</a:t>
            </a:r>
          </a:p>
          <a:p>
            <a:pPr algn="ctr" rtl="1">
              <a:lnSpc>
                <a:spcPct val="150000"/>
              </a:lnSpc>
            </a:pPr>
            <a:endParaRPr lang="en-US" sz="5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54523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77FB672-C22E-20C5-C263-B4C76A3DF6A0}"/>
              </a:ext>
            </a:extLst>
          </p:cNvPr>
          <p:cNvSpPr/>
          <p:nvPr/>
        </p:nvSpPr>
        <p:spPr>
          <a:xfrm>
            <a:off x="0" y="0"/>
            <a:ext cx="12191999" cy="684232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بشنو تو ندای </a:t>
            </a:r>
            <a:r>
              <a:rPr lang="fa-IR" sz="54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منجیت</a:t>
            </a:r>
            <a:r>
              <a:rPr lang="fa-IR" sz="5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که امین بر وعده </a:t>
            </a:r>
            <a:r>
              <a:rPr lang="fa-IR" sz="5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اش</a:t>
            </a: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می ماند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بشنو تو ندای </a:t>
            </a:r>
            <a:r>
              <a:rPr lang="fa-IR" sz="5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منجیت</a:t>
            </a: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که تو را به سوی خود می خواند</a:t>
            </a:r>
          </a:p>
          <a:p>
            <a:pPr algn="ctr" rtl="1">
              <a:lnSpc>
                <a:spcPct val="150000"/>
              </a:lnSpc>
            </a:pPr>
            <a:endParaRPr lang="en-US" sz="5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61154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77FB672-C22E-20C5-C263-B4C76A3DF6A0}"/>
              </a:ext>
            </a:extLst>
          </p:cNvPr>
          <p:cNvSpPr/>
          <p:nvPr/>
        </p:nvSpPr>
        <p:spPr>
          <a:xfrm>
            <a:off x="0" y="0"/>
            <a:ext cx="12191999" cy="684232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ترس و وحشت از تو رخت خواهد بست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تو عهدی جاودان خواهم بست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روی خود را بر تو تابان سازم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کنارت تا ابد می </a:t>
            </a:r>
            <a:r>
              <a:rPr lang="fa-IR" sz="5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مانم</a:t>
            </a:r>
            <a:endParaRPr lang="fa-IR" sz="5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19143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77FB672-C22E-20C5-C263-B4C76A3DF6A0}"/>
              </a:ext>
            </a:extLst>
          </p:cNvPr>
          <p:cNvSpPr/>
          <p:nvPr/>
        </p:nvSpPr>
        <p:spPr>
          <a:xfrm>
            <a:off x="0" y="0"/>
            <a:ext cx="12191999" cy="684232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عدالت استوار خواهی ماند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امان از ظلم کس خواهی ماند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تو را با لعل و با فیروزه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خواهم آراست من تو را هر روزه</a:t>
            </a:r>
          </a:p>
          <a:p>
            <a:pPr algn="ctr" rtl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85397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77FB672-C22E-20C5-C263-B4C76A3DF6A0}"/>
              </a:ext>
            </a:extLst>
          </p:cNvPr>
          <p:cNvSpPr/>
          <p:nvPr/>
        </p:nvSpPr>
        <p:spPr>
          <a:xfrm>
            <a:off x="0" y="0"/>
            <a:ext cx="12191999" cy="684232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بانگ شادی سر ده فریاد کن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خیمه </a:t>
            </a:r>
            <a:r>
              <a:rPr lang="fa-IR" sz="5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ات</a:t>
            </a: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به وسعت برپا کن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مژده این است من تو را </a:t>
            </a:r>
            <a:r>
              <a:rPr lang="fa-IR" sz="5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خواهانم</a:t>
            </a:r>
            <a:endParaRPr lang="fa-IR" sz="5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شفقت من تو را </a:t>
            </a:r>
            <a:r>
              <a:rPr lang="fa-IR" sz="5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بازآرم</a:t>
            </a:r>
            <a:endParaRPr lang="fa-IR" sz="5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43956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77FB672-C22E-20C5-C263-B4C76A3DF6A0}"/>
              </a:ext>
            </a:extLst>
          </p:cNvPr>
          <p:cNvSpPr/>
          <p:nvPr/>
        </p:nvSpPr>
        <p:spPr>
          <a:xfrm>
            <a:off x="0" y="0"/>
            <a:ext cx="12191999" cy="684232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عدالت استوار خواهی ماند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امان از ظلم کس خواهی ماند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تو را با لعل و با فیروزه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خواهم آراست من تو را هر روزه</a:t>
            </a:r>
          </a:p>
          <a:p>
            <a:pPr algn="ctr" rtl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23777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77FB672-C22E-20C5-C263-B4C76A3DF6A0}"/>
              </a:ext>
            </a:extLst>
          </p:cNvPr>
          <p:cNvSpPr/>
          <p:nvPr/>
        </p:nvSpPr>
        <p:spPr>
          <a:xfrm>
            <a:off x="0" y="0"/>
            <a:ext cx="12191999" cy="689977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 کوه ها بلرزند </a:t>
            </a:r>
          </a:p>
          <a:p>
            <a:pPr algn="ctr" rtl="1">
              <a:lnSpc>
                <a:spcPct val="150000"/>
              </a:lnSpc>
            </a:pPr>
            <a:r>
              <a:rPr lang="fa-IR" sz="6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اما محبت من به تو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زائل</a:t>
            </a:r>
            <a:r>
              <a:rPr lang="fa-IR" sz="60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نخواهد شد</a:t>
            </a:r>
          </a:p>
          <a:p>
            <a:pPr algn="ctr" rtl="1">
              <a:lnSpc>
                <a:spcPct val="150000"/>
              </a:lnSpc>
            </a:pPr>
            <a:endParaRPr lang="en-US" sz="8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7818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77FB672-C22E-20C5-C263-B4C76A3DF6A0}"/>
              </a:ext>
            </a:extLst>
          </p:cNvPr>
          <p:cNvSpPr/>
          <p:nvPr/>
        </p:nvSpPr>
        <p:spPr>
          <a:xfrm>
            <a:off x="0" y="0"/>
            <a:ext cx="12191999" cy="684232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عدالت استوار خواهی ماند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امان از ظلم کس خواهی ماند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تو را با لعل و با فیروزه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خواهم آراست من تو را هر روزه</a:t>
            </a:r>
          </a:p>
          <a:p>
            <a:pPr algn="ctr" rtl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97189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194</Words>
  <Application>Microsoft Macintosh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2023-04-25T11:32:09Z</dcterms:created>
  <dcterms:modified xsi:type="dcterms:W3CDTF">2023-04-25T11:45:24Z</dcterms:modified>
</cp:coreProperties>
</file>