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40"/>
  </p:normalViewPr>
  <p:slideViewPr>
    <p:cSldViewPr snapToGrid="0">
      <p:cViewPr>
        <p:scale>
          <a:sx n="99" d="100"/>
          <a:sy n="99" d="100"/>
        </p:scale>
        <p:origin x="116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38AA1-EA50-CA6F-0E2C-2355E0070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2461D-0DDF-6C93-855C-00CE890F1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DA97A-2A84-74BA-0559-87B0C71A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FBD1-6CB5-BA42-8A56-DC2A986F3AF7}" type="datetimeFigureOut">
              <a:rPr lang="en-DE" smtClean="0"/>
              <a:t>28.03.23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0A220-E32F-4BE5-5DFA-571F28A6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0AB6D-608C-5D1B-04A4-FD6CAD98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42BD-05AF-F54A-A3EE-2B205593AE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3787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84E1-2AAF-E8C3-63A9-C69D3074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05591-0900-ECDF-04A6-7FCC8B32D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6CE28-405C-FF38-F64A-D45C342D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FBD1-6CB5-BA42-8A56-DC2A986F3AF7}" type="datetimeFigureOut">
              <a:rPr lang="en-DE" smtClean="0"/>
              <a:t>28.03.23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FA878-BD10-2D2E-121D-9F4DA342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274C8-778B-B39A-841B-6CF85764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42BD-05AF-F54A-A3EE-2B205593AE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274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8C576-5CF9-5193-9566-EEC3BC75E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9B5C5-B219-4443-E782-2B34389C0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E03E4-B9A6-7CA1-8402-FF68527C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FBD1-6CB5-BA42-8A56-DC2A986F3AF7}" type="datetimeFigureOut">
              <a:rPr lang="en-DE" smtClean="0"/>
              <a:t>28.03.23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9714-4035-7E22-CACC-195594FD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A58B5-53C8-A1B1-F458-206B2157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42BD-05AF-F54A-A3EE-2B205593AE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3174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A507-CC21-2DCC-E9C6-38A267C6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DC8C9-97B6-77B0-41BF-C41AC9E6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F386B-7F80-F324-D537-FFF783B6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FBD1-6CB5-BA42-8A56-DC2A986F3AF7}" type="datetimeFigureOut">
              <a:rPr lang="en-DE" smtClean="0"/>
              <a:t>28.03.23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77F6C-7BCF-E80E-AB77-6F91BD7C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D7BAD-4E70-8BEA-F413-2750A0C7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42BD-05AF-F54A-A3EE-2B205593AE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0501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E5A4-68E8-E2B7-F65A-C57B5CAD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60DCD-DF24-2006-5DAD-5DD1221E6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172C3-7522-507C-5940-84223C1C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FBD1-6CB5-BA42-8A56-DC2A986F3AF7}" type="datetimeFigureOut">
              <a:rPr lang="en-DE" smtClean="0"/>
              <a:t>28.03.23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FA4CF-8C4B-50CA-BFB9-5AA910D7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0F4E5-1212-0929-C8A7-A47E2AA8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42BD-05AF-F54A-A3EE-2B205593AE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1599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A7647-B354-E5A2-7197-2D83647B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E2BC6-C943-E5DD-DA61-38DC60F97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DD194-7EAD-1408-AF32-55C54E999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F0A3F-0BFD-5145-5AB4-97C6B0EC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FBD1-6CB5-BA42-8A56-DC2A986F3AF7}" type="datetimeFigureOut">
              <a:rPr lang="en-DE" smtClean="0"/>
              <a:t>28.03.23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E12F2-8DE6-C0FE-DC03-EE34FFD1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168B0-CD6F-E54F-2B60-0C9D0005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42BD-05AF-F54A-A3EE-2B205593AE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8060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D3FA-AC26-7AAF-0596-2036981F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2AD16-4F1B-9332-7F0C-D11FC3131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65723-425C-8FB3-206D-4DF0E47F6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D385D-C873-C144-1769-3A108ED85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0253B5-4057-FF05-F281-102B54034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9EA93-E47D-380C-8D2E-051580F5B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FBD1-6CB5-BA42-8A56-DC2A986F3AF7}" type="datetimeFigureOut">
              <a:rPr lang="en-DE" smtClean="0"/>
              <a:t>28.03.23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9D6CBC-4439-9555-422D-009B2865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6674CF-54CB-4482-A6A0-E1D40F2F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42BD-05AF-F54A-A3EE-2B205593AE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724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717E-0F0F-FD18-71C2-719A5519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D3F2C-8AA9-E9A5-A947-79E089E9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FBD1-6CB5-BA42-8A56-DC2A986F3AF7}" type="datetimeFigureOut">
              <a:rPr lang="en-DE" smtClean="0"/>
              <a:t>28.03.23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70FE6-CD79-A3FB-E06D-5F3E6407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4AC80-6150-38FC-CAFD-687CE5A5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42BD-05AF-F54A-A3EE-2B205593AE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0229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DF6CB-422C-5D7A-7EB5-3909BC09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FBD1-6CB5-BA42-8A56-DC2A986F3AF7}" type="datetimeFigureOut">
              <a:rPr lang="en-DE" smtClean="0"/>
              <a:t>28.03.23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5BCA62-03EA-4F80-51A8-87DDED09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1A431-7E04-188F-3A93-0902E13A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42BD-05AF-F54A-A3EE-2B205593AE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65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29DE-A094-F137-EA2A-A1851C89B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3F40B-5A87-CC26-5BE4-D8C6C2B2B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C7200-E8DD-DBC5-D6FB-D25C1EC2D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5C51D-C208-9AA5-B85E-0A165E2C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FBD1-6CB5-BA42-8A56-DC2A986F3AF7}" type="datetimeFigureOut">
              <a:rPr lang="en-DE" smtClean="0"/>
              <a:t>28.03.23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DDBF-24A5-260A-32EF-D1D6BB78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D8FAF-9A37-81AA-8FDE-9F29F79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42BD-05AF-F54A-A3EE-2B205593AE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3773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4964-7806-D57D-9886-E1393043B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94798-F316-4673-434B-2F0112B4B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3575C-3345-ED6E-89D1-5D7946F51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79F88-7925-665C-73EA-FCE76FE0E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FBD1-6CB5-BA42-8A56-DC2A986F3AF7}" type="datetimeFigureOut">
              <a:rPr lang="en-DE" smtClean="0"/>
              <a:t>28.03.23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4E132-7ECF-EC53-40AC-B525B4E2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FED9F-3300-61D7-B73F-71467371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42BD-05AF-F54A-A3EE-2B205593AE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1945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B25D9-2CEA-B734-A094-C044D16D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9D25F-6124-4B7B-0823-28507C532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1F0A6-82AF-2BF7-906D-BF578D1C9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EFBD1-6CB5-BA42-8A56-DC2A986F3AF7}" type="datetimeFigureOut">
              <a:rPr lang="en-DE" smtClean="0"/>
              <a:t>28.03.23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5A445-12DA-DEC6-EF5D-FB5535155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29F81-D5DD-A0A4-901F-0326A55BA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F42BD-05AF-F54A-A3EE-2B205593AE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0890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44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FF05BA-42E6-0E4A-972C-4B34038FEF8E}"/>
              </a:ext>
            </a:extLst>
          </p:cNvPr>
          <p:cNvSpPr/>
          <p:nvPr/>
        </p:nvSpPr>
        <p:spPr>
          <a:xfrm>
            <a:off x="0" y="0"/>
            <a:ext cx="12191999" cy="69983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3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عیسی را دوست دارم</a:t>
            </a:r>
          </a:p>
          <a:p>
            <a:pPr algn="ctr" rtl="1">
              <a:lnSpc>
                <a:spcPct val="150000"/>
              </a:lnSpc>
            </a:pPr>
            <a:r>
              <a:rPr lang="fa-IR" sz="53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عیسی را دوست دارم</a:t>
            </a:r>
          </a:p>
          <a:p>
            <a:pPr algn="ctr" rtl="1">
              <a:lnSpc>
                <a:spcPct val="150000"/>
              </a:lnSpc>
            </a:pPr>
            <a:r>
              <a:rPr lang="fa-IR" sz="53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عیسی را دوست دارم</a:t>
            </a:r>
          </a:p>
          <a:p>
            <a:pPr algn="ctr" rtl="1">
              <a:lnSpc>
                <a:spcPct val="150000"/>
              </a:lnSpc>
            </a:pPr>
            <a:r>
              <a:rPr lang="fa-IR" sz="53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او مرا دوست داشت</a:t>
            </a:r>
            <a:endParaRPr lang="en-US" sz="53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66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2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FF05BA-42E6-0E4A-972C-4B34038FEF8E}"/>
              </a:ext>
            </a:extLst>
          </p:cNvPr>
          <p:cNvSpPr/>
          <p:nvPr/>
        </p:nvSpPr>
        <p:spPr>
          <a:xfrm>
            <a:off x="0" y="0"/>
            <a:ext cx="12191999" cy="69983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3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او مرا دوست دارد</a:t>
            </a:r>
            <a:endParaRPr lang="fa-IR" sz="53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3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او مرا دوست دارد</a:t>
            </a:r>
          </a:p>
          <a:p>
            <a:pPr algn="ctr" rtl="1">
              <a:lnSpc>
                <a:spcPct val="150000"/>
              </a:lnSpc>
            </a:pPr>
            <a:r>
              <a:rPr lang="fa-IR" sz="53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او مرا دوست دارد</a:t>
            </a:r>
          </a:p>
          <a:p>
            <a:pPr algn="ctr" rtl="1">
              <a:lnSpc>
                <a:spcPct val="150000"/>
              </a:lnSpc>
            </a:pPr>
            <a:r>
              <a:rPr lang="fa-IR" sz="53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من هم دوستش دارم</a:t>
            </a:r>
            <a:endParaRPr lang="en-US" sz="53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66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776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32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</Words>
  <Application>Microsoft Macintosh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2023-03-28T11:42:03Z</dcterms:created>
  <dcterms:modified xsi:type="dcterms:W3CDTF">2023-03-28T11:45:30Z</dcterms:modified>
</cp:coreProperties>
</file>