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716"/>
  </p:normalViewPr>
  <p:slideViewPr>
    <p:cSldViewPr snapToGrid="0">
      <p:cViewPr varScale="1">
        <p:scale>
          <a:sx n="104" d="100"/>
          <a:sy n="104" d="100"/>
        </p:scale>
        <p:origin x="232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44D55-6102-1346-9B41-5DBDFF7969AF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061F5-D37B-A843-9B78-7F5734A55BB1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9296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1518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5508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7428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D061F5-D37B-A843-9B78-7F5734A55BB1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43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1A288-ED9D-D6D9-A2BB-7B387B733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EAE48-F038-C4BE-AA60-0B93BD763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CA3B2-0A09-E884-4825-A23B29E18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42941-9121-A7E2-395C-EDA1B1107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46985-0E46-E0FE-6E3F-4FD00EBD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995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7A76F-D452-1763-E361-0DFC668C2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06200A-501A-FF8A-EB28-C1E407E2D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ECA00-74AA-BFC3-E226-E03786D86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0BEE7-6891-E8D0-9ABC-17C71914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99C30-BBB0-6483-5A86-0AEE4C31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7484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869355-3DAA-C1EF-66B8-B2A9B63E9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D4C77-9F08-AD7A-13E0-329DB9343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27338-192E-F0D8-6A1D-F9CDC0BD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4B5A6-6AF5-B568-69B6-526D2081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D2048-4E0C-86E6-1168-74853E8DA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080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C3073-63C5-BB20-3F53-A23BE16E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CE4A4-C1A7-63FA-213B-DCD748B7A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1EC76-4891-EB0B-F870-D72254BF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9304A-3C3C-427C-DF28-9A85FFE4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DCFB4-A8E3-28F8-AC02-FF2DF7AA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39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30AD2-22F9-F7E4-A630-495DDADCC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7445F-3C3E-D52D-F117-2A95F04A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40044-82AD-ADE7-405C-A4242F8A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0EB52-3DC0-D7A2-5E85-2C7374A26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2AF2D-5EF5-0703-26DE-4524F3A50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0352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92C04-E31C-F321-E9C8-1B94AD655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FB1D4-FC3D-D55F-C90C-352E1B2B8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897BE-13B0-800B-9376-D7453A785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BA4A9-D6A3-8C37-1D46-701B2A7A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1BCC6-473E-93A2-B7E6-1A1E9EA8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C5BC2-FEE9-81F0-43B4-F50C8E028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618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276F-EA93-D767-A2E3-612FC2A8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B06D9-1246-65CE-8B58-F3C1F2BBC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C5B2E9-E335-43AD-0167-524F13CF9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D8F594-A448-1D22-9EE8-99397619DE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68B82-07A3-32F3-7C13-FBE2FB753E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594C9B-DDFC-8874-468B-8910D1771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95ED6F-704B-DE3B-8607-E3BBC999C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55694-7218-E30A-07E2-CB724FD56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167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5D83E-C6DF-335E-2372-BFAA6DE86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0838E7-95CE-9814-ECC9-D1AF5EFB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E5CEE2-90A0-F698-D101-95C97C01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BDDE8-67B6-7DF5-1FE3-CFE3D4EB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871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6F10A9-3766-762B-B1DF-5246EB18C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23659B-6F4A-78BE-1877-4613C5245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51502-F8CE-41E8-94B0-E2F5D069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337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625DE-BBBC-9495-D882-818A017C0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5D5B-C4F7-9987-285C-56CBDB656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755C1F-590E-5D7E-EF60-1AC8774C5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C7D374-810A-FE3D-FFA4-3113E280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8879B-CB1A-2D71-86A5-8E0B1E1E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BD53D-0FD9-FE4C-0805-7F11ADF6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881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98E0-BACA-779E-B78E-CFC43E14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E58F45-6EC2-2BEE-228B-0CEE5AF4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05BEAC-D0AE-19A1-6026-4DE0EF451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142F52-422A-0EA5-F41F-2F4E87139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C92BB-77C9-B97A-A367-79778D6FC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5BAD9-9D38-DCEE-192C-A621BD84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548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C5C322-D97D-9422-B447-0333B06D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4D70E-19A6-89F5-2C46-ED58C8AA6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610C3-243C-AD1C-E770-74141540D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F7451-B8F7-AA44-9899-B645E66417AD}" type="datetimeFigureOut">
              <a:rPr lang="en-DE" smtClean="0"/>
              <a:t>22.02.23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D2CB7-C7E3-D518-C4C3-72B9AC155D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3B460-439B-1079-0BC0-6A3AE5BD2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9AC0B-F3FC-2945-8F16-97EEE40962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49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176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دوستت دارم دوستت دارم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دوستت دارم ،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عیسـی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3496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می پرستم ، می پرستم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می پرستم ،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عیسـی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40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حمدت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گوییم ،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حمدت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گوییم</a:t>
            </a:r>
          </a:p>
          <a:p>
            <a:pPr algn="ctr" rtl="1">
              <a:lnSpc>
                <a:spcPct val="20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حمدت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گوییم ،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عیسـی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35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5904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پرجلالی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،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پرجلالی</a:t>
            </a:r>
            <a:endParaRPr lang="fa-IR" sz="60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پرجلالی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،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عیسـی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(</a:t>
            </a:r>
            <a:r>
              <a:rPr lang="en-US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r>
              <a:rPr lang="fa-IR" sz="54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744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1865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سرود بخوانید ، او را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سرایید</a:t>
            </a:r>
            <a:endParaRPr lang="fa-IR" sz="60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اوست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یهوه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خدای ما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او رژه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می‌رود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در اندرون قدس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اوست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یهوه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خدای ما</a:t>
            </a: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555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CCF1EC-458F-8941-7EF1-01D00B94FEF5}"/>
              </a:ext>
            </a:extLst>
          </p:cNvPr>
          <p:cNvSpPr/>
          <p:nvPr/>
        </p:nvSpPr>
        <p:spPr>
          <a:xfrm>
            <a:off x="0" y="0"/>
            <a:ext cx="12191999" cy="71865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خدای بی کسان ، خدای اسیران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او آزاد می سازد خدای ما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خداوند عظیم ، قادر متعال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اوست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یهوه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خدای ما</a:t>
            </a: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3830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0704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93</Words>
  <Application>Microsoft Macintosh PowerPoint</Application>
  <PresentationFormat>Widescreen</PresentationFormat>
  <Paragraphs>26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2023-02-22T18:28:59Z</dcterms:created>
  <dcterms:modified xsi:type="dcterms:W3CDTF">2023-02-22T18:40:16Z</dcterms:modified>
</cp:coreProperties>
</file>