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2"/>
    <p:restoredTop sz="94687"/>
  </p:normalViewPr>
  <p:slideViewPr>
    <p:cSldViewPr snapToGrid="0" snapToObjects="1">
      <p:cViewPr varScale="1">
        <p:scale>
          <a:sx n="70" d="100"/>
          <a:sy n="70" d="100"/>
        </p:scale>
        <p:origin x="216" y="1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AACA7-2B7C-BA48-AFDC-78F106461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9E4020-D6C2-EA48-8B99-D6377DF98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ADCC7-DC5A-6644-8980-3BE39AE1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EB441-5DA3-3F43-8D4E-3227EBB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17EDF-5943-6647-AF2B-26AD9E92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536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CEF5-A35D-174C-A91F-275EEA37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64090-67F7-1247-901F-77547AFFD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DFD37-4DEC-6444-9742-ECDB82FA4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AFE46-5831-B043-A3F3-5BB9C115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B1A3A-3A6E-BD49-B4D4-CD3B076C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1385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C5D9F-B63C-A847-AA65-6D101386D3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B92B0-4A12-BD4E-A125-587955A9A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44598-8363-B34D-BC5E-C44C15B04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B45AA-E405-1948-ACDA-D4E0DD12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09E5A-8E2E-2A42-8CED-C67D99BE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853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93CFC-6112-CB4B-8E96-AB78EF39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DEFA4-16FD-C547-B8C1-D5481E39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D544C-7AFC-0241-ADDA-D22E65F89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A07F3-242E-5343-9816-700974DA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11C77-A795-A544-865A-AA1FEF52A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751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2FB4-0FE7-5744-A771-D8DD284C4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E07F8-65E4-4149-BA67-71A814E97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A85BF-17D6-3643-9F93-20F25643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86332-2791-5545-8E1C-5704FAC71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BF801-B077-8B45-B934-F09F485C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018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1C1A0-D2D6-B542-8789-FB90A8C6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449BE-127E-0E4B-935C-689017300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C70F-D0D5-FA42-B3FF-71867AC88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ECADB-6FAB-8549-A416-FBC3E3FA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4F2D3-7BC7-F346-9A4B-1B092DEF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002B9-E551-B74B-B438-A64C2AEEE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46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8210-4B03-364C-80AB-D967E1025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82F46-C376-1240-9AB1-0654697CA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E1E853-748B-E641-B977-988EC21FD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D764CB-2404-7A43-9B52-407D8421D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D608CA-F2B6-D147-88A5-52FEB5DE3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2BE098-0D29-F24E-863F-F7A2C3F46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8B620A-C9B9-7B42-B58B-6BAD7BAA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0F7BB-7A39-B441-870A-F594AC859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17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EEB93-BE35-CC4B-8CE3-908A2AECD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A973E1-81BB-D344-A0CB-181D554C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FA51D-2384-5B4C-9209-926B4110F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ED5BF-1EE3-5B4E-BA77-4E9D2A4D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2985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212E3A-BE49-A940-BFE8-421606FB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964442-41E2-D44C-983C-E7B7F3B5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61C48-C853-5949-899B-CB640E6E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4298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0751-5112-214E-96D7-DE22E64B1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6F0D4-631A-E84F-AEEF-7B3DEE662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CB24A-6AC9-EC47-95C4-CF8086F75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83E3A-06BD-A142-B41E-62E30A72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F9063-FA07-C64B-935F-93794E16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88E3E-4F2E-B543-8D44-DAA2E9E95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50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12855-3A5C-FF41-9C28-619BC575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36BD32-3A8E-644C-833A-9D5089498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C7C14-3AE3-0945-8920-DDA294C11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BA30F-1F15-C845-97F0-5DE073F4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E275A-4FD2-A442-81AB-62AEB3B1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A0280-A22A-434F-AF36-37025D6B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155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173199-6576-3B40-B8B8-4AD087378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DEF21-7484-424A-B44B-B4733D6C4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51E0F-C2C6-5F4C-A39D-94DB2E822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02FE0-C582-8C42-AD36-3D506D18EB1C}" type="datetimeFigureOut">
              <a:rPr lang="en-DE" smtClean="0"/>
              <a:t>07.04.22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AF208-FD36-F847-8B67-9732A153A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8F67F-F258-8B40-8435-52956DAAB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889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122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امید و زندگیم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 فیض خود نگه داری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من نباشد هیچ ثوابی جز خطا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بخشی درد جسم و روحم را شفا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، عیسی فرزند خدا</a:t>
            </a: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81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08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69649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تویی نان و هم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چشمه‌ی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حیات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هادی به سوی حق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عاطی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نجات</a:t>
            </a:r>
          </a:p>
          <a:p>
            <a:pPr algn="ctr" rtl="1">
              <a:lnSpc>
                <a:spcPct val="20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25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فرزند جاودانی خدا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شفیع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عاصیان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اندر سما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شفیع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عاصیان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اندر سما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2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امید و زندگیم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 فیض خود نگه داری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من نباشد هیچ ثوابی جز خطا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بخشی درد جسم و روحم را شفا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، عیسی فرزند خدا</a:t>
            </a: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1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69649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تویی نور و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کلمه‌ی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ز فوج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ملائک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انبیا</a:t>
            </a:r>
          </a:p>
          <a:p>
            <a:pPr algn="ctr" rtl="1">
              <a:lnSpc>
                <a:spcPct val="20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357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اینک قدرت آسمان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مرگ و حیات ما فقط به خواست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مرگ و حیات ما فقط به خواست توست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8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امید و زندگیم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 فیض خود نگه داری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من نباشد هیچ ثوابی جز خطا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بخشی درد جسم و روحم را شفا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، عیسی فرزند خدا</a:t>
            </a: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43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69649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در انتظار بازگشت توام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هرآن خواهان دیدار روی توام</a:t>
            </a:r>
          </a:p>
          <a:p>
            <a:pPr algn="ctr" rtl="1">
              <a:lnSpc>
                <a:spcPct val="20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50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بگذار که باشم در بهشت کنار 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دائم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هرجا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شکر و حمد 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دائم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هرجا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شکر و حمد تو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71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198</Words>
  <Application>Microsoft Macintosh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2022-04-07T14:04:00Z</dcterms:created>
  <dcterms:modified xsi:type="dcterms:W3CDTF">2022-04-07T14:14:13Z</dcterms:modified>
</cp:coreProperties>
</file>