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63"/>
    <p:restoredTop sz="94687"/>
  </p:normalViewPr>
  <p:slideViewPr>
    <p:cSldViewPr snapToGrid="0" snapToObjects="1">
      <p:cViewPr varScale="1">
        <p:scale>
          <a:sx n="88" d="100"/>
          <a:sy n="88" d="100"/>
        </p:scale>
        <p:origin x="200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F07CF-09F6-854B-AD1A-A57F8B9DD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57874-FCB2-034E-8B9A-7348932B3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9C185-84A9-1240-8081-14B485A53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541AE-257D-CA4E-A3A8-FCAEB9720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5C32D-8259-4F40-B93F-D86FF417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7500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D68F2-23AB-5243-8EC4-317FBAF96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EE4CB-500E-5640-A7BB-7F5B7B737A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2E593-46A3-F743-805D-30F7D86B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3DCD6-B307-7D40-87F1-0B9B83F3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E381B-934C-5B49-B77E-F6618A9B5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8267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80D30E-FFBE-EE40-9D53-4E428D4BE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E700E5-79A7-D34E-B803-141902D6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C7C4B-5CEC-4248-BAB2-B735B4661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EDE09-8C2F-C046-8F86-0BE5A8292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BFDD5-81CC-4847-ADD1-0210B4F69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466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5ECA6-8DC9-D94A-B0C0-671C6038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2455B-B8F3-1642-AE0E-5EB2EA7A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BF2FE-08DB-B84D-95F6-FF3CD9C9B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D46AA-7EBE-164E-B81E-A738B8689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7736C-CD49-BB4B-83A2-4C18BDFB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48903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A0165-3905-E740-B8E7-0EDCB663D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22EFD-2269-824B-826E-F9B11AA25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8C775-07AA-3445-B0D3-5EF02280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D455F-82D0-1A4D-A871-F847B84B5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DD107-6893-0041-AA53-5FF91670B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893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F0BBF-0F4F-9745-94CF-AD0BCCD0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9EFC6-6E21-4943-83E6-096D9232CB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E1E0A5-DB4F-534C-9723-DC0F19B6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F61F51-EAF7-274A-A8E6-537F63E30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74F34-E9DA-494B-8D4A-ED3D5F51D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3C6B-8042-3B42-ABAF-D4D42D391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525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B7ED3-4B14-8243-A2E0-CC0869FD4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23D57-7E04-2C47-A8B1-0359A63A5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3542B-FA77-6146-A92D-8A3828B22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A01D0-E174-634B-A741-115D42DA9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5A48F-30F2-9F4D-8C9A-AF804368A7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21DFE5-0671-DB42-A793-5D89C39CA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4A1D75-A978-4D46-8C34-6DAC68D77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277A08-9839-9D45-BBFD-38A193D40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4346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7B7D8-FF1B-F54F-8107-0A307BD53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BA12C-AFDD-254C-86A3-C8A7EA141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3F9032-2720-6346-A5D9-8204AC5AE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148644-7AE9-BB4D-B47B-31402BA5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212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AED4CF-A200-944F-A17F-AA3D91BB9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FA626-499D-1641-999C-32FF82B19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54FE9-BF76-DD41-8049-C294E6531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001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03E89-12C4-F647-AB0E-270C129B1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B4759-0A9C-D946-BD77-8CE8A1304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CBB230-8E01-2842-951E-E70F7400C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70C28-5DD0-3C47-AB0A-D8DCECD72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2FD9F-EBAF-C94D-B568-99B452583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CB5A6-46C0-F141-A156-03B03F9A9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294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C09B7-CE78-E441-A4CB-B031862F4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8BF48B-043C-E849-A13E-8052147266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0592DE-BAF3-E540-A4EA-899127FE4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EDCEB-395A-9247-B372-308E8E2CC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A74BA-DBEB-CF4B-8E57-C18A01781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82CAE-A56A-E94C-8476-DD09A2726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786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C45E9D-D7AA-274F-A865-AAB809F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7794F-DF36-A14B-ADD7-2D8170C00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F2F1B-3937-BF43-A0E3-612DE95AD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C803E-31D7-B84F-8D2D-45E3FB5544C8}" type="datetimeFigureOut">
              <a:rPr lang="en-DE" smtClean="0"/>
              <a:t>05.04.22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E9694-82B2-3143-8C9F-0E5A0FF96D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330B9-E35A-8F4E-9D6B-1D854DFB0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27DAD-14FC-6744-8D3E-CE2FE35CC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677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838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02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ناله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هایم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شنیدی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نجات من از راه تو رسیدی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9061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در اوج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دردهایم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دیدی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حیاتی نو تو در قلبم دمیدی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2812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726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فیض 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گشت مرهم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 گرم توست تاج سر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محبت و کلام عاشقانه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شده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آیینه‌ی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روز و شب من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439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شب‌ها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بستر خود غرق بودم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اشک ها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ناله‌ی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دل می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سرودم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184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سرمای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زمستون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زمونه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دل خود را به غم ها بسته بودم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74220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خداوندم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به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فریادم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رسیدی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حیات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تازه‌ای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من دمیدی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6163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64145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مرا با روغن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سرشتی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 عشق و بر قلبم نوشتی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7042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9B29FA-DAE0-CD42-82AB-B75631D7C6F5}"/>
              </a:ext>
            </a:extLst>
          </p:cNvPr>
          <p:cNvSpPr/>
          <p:nvPr/>
        </p:nvSpPr>
        <p:spPr>
          <a:xfrm>
            <a:off x="0" y="0"/>
            <a:ext cx="12192000" cy="77266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فیض 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گشت مرهم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 گرم توست تاج سر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محبت و کلام عاشقانه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شده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آیینه‌ی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روز و شب من</a:t>
            </a: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63419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113</Words>
  <Application>Microsoft Macintosh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2022-04-05T11:32:35Z</dcterms:created>
  <dcterms:modified xsi:type="dcterms:W3CDTF">2022-04-05T11:40:05Z</dcterms:modified>
</cp:coreProperties>
</file>