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6" r:id="rId3"/>
    <p:sldId id="257" r:id="rId4"/>
    <p:sldId id="258" r:id="rId5"/>
    <p:sldId id="260" r:id="rId6"/>
    <p:sldId id="259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30"/>
    <p:restoredTop sz="94687"/>
  </p:normalViewPr>
  <p:slideViewPr>
    <p:cSldViewPr snapToGrid="0" snapToObjects="1">
      <p:cViewPr varScale="1">
        <p:scale>
          <a:sx n="61" d="100"/>
          <a:sy n="61" d="100"/>
        </p:scale>
        <p:origin x="248" y="1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ABDEA-7978-F043-989C-CD07BFA1C6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9651C2-25A0-914F-8D59-ECAA417B8A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12BB9-FC44-A94E-825B-DA90F33EA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BE19F-3BA4-1949-B258-2C8941984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7DE1D-980C-CB4F-9416-7F0C4DD11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5846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946FA-EC7D-D548-A452-41C6CF9BC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AA87F-8F1E-AA41-84CA-CD2CAA222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6488F-65E1-334E-A482-B80CBA3A9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546A1-F525-8740-9DD8-420FE8905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0D58-F69E-F747-954E-4989B165E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1240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A56358-4CC5-494C-B99D-966C05B493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4169C0-27C3-0A4B-801D-C9D21B6FC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2231E-8013-E142-BAC3-CE8EFCA2A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496C7-11E6-7849-B120-9C2F25610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E41A7-47C1-BC40-868E-D9BB7232E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5318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58784-0C96-3447-93F0-CF68442AC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50223-B02D-BD44-BE2B-41F0387E6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94FAA-B535-3940-8D19-25A7BF903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C79FB-11C1-C444-A9BC-AD830491A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E1149-F01A-6A46-83ED-43BB64B1F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03851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6AF56-B33C-454B-BD46-D4AF914BF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AF0076-FFFD-7141-B9DF-9614C503B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C4B5F-FAD4-2F4D-84B6-69A47319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5450C-D6AF-AD4A-A77C-20B8299C6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DE521-024F-124E-8DF5-259034C0C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699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D0F21-618D-4D4D-B4F1-BE9F03627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E53FD-E534-2145-BA26-54504CADD0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CA55BA-97D2-0948-9E67-64684D5CF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0CC33F-BC0F-1F49-AB94-C466399B0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3BB527-8854-0D49-AF51-04F1D4848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5A4573-908E-4944-A4F4-965B6401F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8890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20795-F59C-8C47-B22C-9F8CE2ACC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F0A42-2F76-174C-B1F1-D98FB3C6F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4374ED-6858-7B42-8659-92CA2105F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0DEC89-A921-2F43-8025-F8F4D599D1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B2072B-27ED-4646-8B68-7640F968E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0AD8C9-9096-C740-BD5D-4622E497E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2BE3BC-7CEF-124D-80BC-2C0E1DB5F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E9649D-AE77-BB48-81BE-60EA56628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7525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0281D-3506-0F4B-9B40-24A99E1DF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B25393-A7D4-8F44-BECE-FA04A25DC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7F03CE-05E1-2B4C-8B86-5A98C0181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47F8BD-6082-A34C-98EF-9FECDBA51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68905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59C58A-6727-5F42-A1C2-02BB9FB0C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95802B-5959-3A48-BCFE-63D678F5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AE672-E854-874A-884D-7D5940A8C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727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11278-F923-F24D-A44A-F2A75C280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B7A6-A739-E849-96B5-850CE53E0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29AE5E-C9A1-D74F-876C-64FF39D4A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E619F-69CB-3A48-A866-650AEE951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CEFEF-BFCA-BA4A-81A9-47A6F04AA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00B8DB-A31A-F34F-8DFC-899AC018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351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F7559-F97E-8845-8FE2-09C528776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CEFF49-41FA-A949-89D8-BAED517306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8A6362-8CA5-E842-8DDC-0CC3A33D5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1AAEE1-D1D1-F747-8F52-2EA07489A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0F8AE-03F8-544F-9390-8D45D1F7F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2F0E83-07AF-AF4E-92D2-383524561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7809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94AF89-1201-F246-9257-6FD44848F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DC62C-20F9-984A-83BE-2BE2A8FC8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0DA86-0FA3-054D-913B-0327ADC4B6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717D0-2D05-D544-8BEA-91089F937310}" type="datetimeFigureOut">
              <a:rPr lang="en-DE" smtClean="0"/>
              <a:t>06.04.22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B08CA-456A-AE40-BE65-77138C9B3E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A13FC-BA69-1D4B-9926-504BF12E9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4545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251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14C455-F75D-2947-B118-07CD7ED20440}"/>
              </a:ext>
            </a:extLst>
          </p:cNvPr>
          <p:cNvSpPr/>
          <p:nvPr/>
        </p:nvSpPr>
        <p:spPr>
          <a:xfrm>
            <a:off x="0" y="0"/>
            <a:ext cx="12192000" cy="74385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یار من خدای من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همیشه کنار من</a:t>
            </a: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یار 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خدای من ، تو را دوست دارم</a:t>
            </a:r>
          </a:p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6581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14C455-F75D-2947-B118-07CD7ED20440}"/>
              </a:ext>
            </a:extLst>
          </p:cNvPr>
          <p:cNvSpPr/>
          <p:nvPr/>
        </p:nvSpPr>
        <p:spPr>
          <a:xfrm>
            <a:off x="0" y="0"/>
            <a:ext cx="12192000" cy="73924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تاریکی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شبم</a:t>
            </a: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فریاد زنم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تو را ای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جان من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همراهم شوی تو با حضور خود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آرامش تو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شفایم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شد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58584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14C455-F75D-2947-B118-07CD7ED20440}"/>
              </a:ext>
            </a:extLst>
          </p:cNvPr>
          <p:cNvSpPr/>
          <p:nvPr/>
        </p:nvSpPr>
        <p:spPr>
          <a:xfrm>
            <a:off x="0" y="0"/>
            <a:ext cx="12192000" cy="74385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یار من خدای من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همیشه کنار من</a:t>
            </a: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یار 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خدای من ، تو را دوست دارم</a:t>
            </a:r>
          </a:p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552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14C455-F75D-2947-B118-07CD7ED20440}"/>
              </a:ext>
            </a:extLst>
          </p:cNvPr>
          <p:cNvSpPr/>
          <p:nvPr/>
        </p:nvSpPr>
        <p:spPr>
          <a:xfrm>
            <a:off x="0" y="0"/>
            <a:ext cx="12192000" cy="73924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نزدیکانم</a:t>
            </a: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مرا 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ترک کنند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حتی پدر و مادر من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هرگز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تنهایم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نمیگذاری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ابد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مددکارم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تویی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3830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14C455-F75D-2947-B118-07CD7ED20440}"/>
              </a:ext>
            </a:extLst>
          </p:cNvPr>
          <p:cNvSpPr/>
          <p:nvPr/>
        </p:nvSpPr>
        <p:spPr>
          <a:xfrm>
            <a:off x="0" y="0"/>
            <a:ext cx="12192000" cy="74385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یار من خدای من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همیشه کنار من</a:t>
            </a: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یار 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خدای من ، تو را دوست دارم</a:t>
            </a:r>
          </a:p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82648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14C455-F75D-2947-B118-07CD7ED20440}"/>
              </a:ext>
            </a:extLst>
          </p:cNvPr>
          <p:cNvSpPr/>
          <p:nvPr/>
        </p:nvSpPr>
        <p:spPr>
          <a:xfrm>
            <a:off x="0" y="0"/>
            <a:ext cx="12192000" cy="73924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 </a:t>
            </a: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بهرم</a:t>
            </a: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عیسی فدا کردی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بشوم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من فرزند تو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پس نه مرگ نه زیست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نمی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تواند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مرا از تو جدا کند</a:t>
            </a:r>
          </a:p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6384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14C455-F75D-2947-B118-07CD7ED20440}"/>
              </a:ext>
            </a:extLst>
          </p:cNvPr>
          <p:cNvSpPr/>
          <p:nvPr/>
        </p:nvSpPr>
        <p:spPr>
          <a:xfrm>
            <a:off x="0" y="0"/>
            <a:ext cx="12192000" cy="74385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یار من خدای من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همیشه کنار من</a:t>
            </a: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یار 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خدای من ، تو را دوست دارم</a:t>
            </a:r>
          </a:p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61853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206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131</Words>
  <Application>Microsoft Macintosh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2022-04-06T13:11:54Z</dcterms:created>
  <dcterms:modified xsi:type="dcterms:W3CDTF">2022-04-06T13:19:52Z</dcterms:modified>
</cp:coreProperties>
</file>