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4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BC8C6-4B35-1945-A031-EB1F8F9C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FAA71E-481E-A740-A264-9A47389D9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601-528B-434E-8F9A-EE1EC364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52CA2-EB7E-9543-840E-8176B18D6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D509F-5A18-E142-905F-F9CA9096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087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B04D-AF6F-6C47-A13C-270C9196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7A488-A4E9-0643-9356-E451C4FEC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320E-ECF5-3C49-95F3-5C4A749C7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6791C-B92D-9349-948C-6ADA896A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946B6-772F-D241-98CA-F1FC618E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856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E54B5-4DCB-4D49-82CB-F6276CE92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33115-87D9-E54A-8A0B-DF62A9019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54B2-EE44-F448-8BC2-ED0931735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D6A1-F044-354A-868A-6E23FDE9E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F27E3-AC13-D140-8BF7-3E23694B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53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AD20-F281-BB44-A8DE-DDE12FBD4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8EBD9-FDF5-5B4C-B27D-53C126D2B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F18B5-1634-E342-902F-9B856644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EFB03-857F-9240-AEDE-BF43978E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30881-D738-4843-AB17-4809EA05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1640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882B-FFA5-344D-9B38-36E3E072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C72FA-1380-EC4D-8E85-181450BCA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382BD-129A-2A47-9329-843A6E74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B3FFB-ADF8-2341-B599-73F412E50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1EEAA-C0A5-6046-A401-CDBB46BF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466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6CA4-0144-B54B-AD18-044A72D9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C5BDA-F853-7745-89D0-47CFB762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AD6B7-EA84-9744-B79B-C3DA8F784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058C5-AF60-5740-AEF7-73ACE84F8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99B60-E927-2542-B9FF-9C10B0BA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1F191-25F2-9149-982F-73734D52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230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361F-F478-9540-9562-EF8D6868C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05D6-F349-D447-8E29-571748517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10116-33A8-2B48-8020-A32B4D9B8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18769-6FE3-0A45-B010-E98D8900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A8227-87EE-674F-A0DE-40D872C00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206BF-B9E1-C046-AFD5-96B2FD2A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7AAF78-2D8A-A147-B811-74D5702E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6A30A-F78B-5B49-988A-CEF258E4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859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D48B4-C75C-7A4A-97C4-6E9094D5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8733D4-B049-F94F-B23C-D7AB2BFC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3A42E-81BB-5F43-8608-837FB1D1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71DB7-7ED0-2042-B88A-470DE23E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534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C681CB-24EE-2E46-ACFF-11483388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60386-1777-2042-B9E6-04E54119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B450E-EFEB-1544-B05E-519BB4BD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287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1591-88FE-7D48-99D3-4CBC71DE8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615A0-AD79-5B4D-B007-2D826DFB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7C58A-4A8C-B44A-8E3E-E2EC6D3C2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D207C-FDDE-2340-9D22-E56B89F86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4C7FB-BE0E-024B-B1E5-74E3C45A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6E95C-C858-DD45-BA73-459CA46D9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426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CFF1-1693-4748-800F-B0D2A624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3478F7-0E4D-B44F-8A89-3D67E0277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796D7-49DD-F94F-81F5-7855B871F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F8A97-8E7C-3C4B-92F9-1D22DC31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F2EFE-2931-2C45-8CD1-267708F9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0F060-9487-624E-AFF0-9568318A4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71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F5AF95-AB9A-7840-A706-3D261653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37F9C-84E4-0C44-B1FC-4AA1029AD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F41D5-F188-1948-9DF9-A97AB7C17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C2673-50A2-B34C-826B-5C16032FF23E}" type="datetimeFigureOut">
              <a:rPr lang="en-DE" smtClean="0"/>
              <a:t>13.08.22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0FC2B-142D-444E-AADA-B4E4E75A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DC348-1C1A-9A4A-96B1-9377A281B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BD755-28E2-A845-8DED-42EFFE5213D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75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078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38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350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 من دست توست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سرمست توست</a:t>
            </a: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اسیر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دنیام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آزادیم دست توست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44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یار ندارم تو هستی یار من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من بیمارم تویی درمان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525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میدونی به عشقت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اسیرم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اگر نباشی بی تو من می میرم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502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189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ای عیسی خداوند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شاهم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هستی سرور و تو هستی نجات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214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350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روم در دعا در حضور خدا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مهر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عظیمش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گوید فرزند بیا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505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44411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شادی می خواهی ، من شادی آوردم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برکت و قوت بهر تو آوردم</a:t>
            </a: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801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6943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 عجیب او ، آرام جان من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صلیبت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فخر است و تاج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137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3C9987-D272-6846-AEB2-B4EB73957506}"/>
              </a:ext>
            </a:extLst>
          </p:cNvPr>
          <p:cNvSpPr/>
          <p:nvPr/>
        </p:nvSpPr>
        <p:spPr>
          <a:xfrm>
            <a:off x="0" y="0"/>
            <a:ext cx="12192000" cy="7189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ای عیسی خداوند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شاهم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هستی سرور و تو هستی نجات من</a:t>
            </a:r>
          </a:p>
          <a:p>
            <a:pPr algn="ctr" rtl="1">
              <a:lnSpc>
                <a:spcPct val="200000"/>
              </a:lnSpc>
            </a:pPr>
            <a:endParaRPr lang="fa-IR" sz="8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845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113</Words>
  <Application>Microsoft Macintosh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2022-04-06T16:04:37Z</dcterms:created>
  <dcterms:modified xsi:type="dcterms:W3CDTF">2022-08-13T10:13:22Z</dcterms:modified>
</cp:coreProperties>
</file>