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5"/>
    <p:restoredTop sz="94687"/>
  </p:normalViewPr>
  <p:slideViewPr>
    <p:cSldViewPr snapToGrid="0" snapToObjects="1">
      <p:cViewPr varScale="1">
        <p:scale>
          <a:sx n="77" d="100"/>
          <a:sy n="77" d="100"/>
        </p:scale>
        <p:origin x="216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CE2D-C30D-1442-83D0-BB5FD3D8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2BED4-44BB-6E47-B58A-FE47FED90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DF0E-5F75-4C4F-A61D-1F045F3E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A5F2-049B-7440-96A8-7E2145C7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C084-D7BE-9043-B95A-6D78D6B3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634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346A-FFF1-384F-99B1-7D5B6365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1D27D-1861-E942-9D07-5C29AAA9D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B70F-BD18-E240-A932-D340CE45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E215-D684-4B46-8603-2A93B5B8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37DCC-EAEF-8946-9A03-9C3F2C01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9813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B22DA-D18F-B64F-9280-0024DA093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B43D2-3B61-1D4E-995D-A9C792153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28056-4084-2E40-9FB5-0E069FDF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B162A-ECE8-9F43-A2C2-2449F1AE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05ECE-D0CF-274A-9312-02AF1EFC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000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20F5-463C-B943-98BD-95F7B2BD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6E7E-4FA1-5643-A198-014690BD9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09386-1F2D-D949-BBFF-0C48D47A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2519-A099-4043-985B-F188315C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230C1-FEBC-9949-BFED-8577A6F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91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CA39-4E79-E549-9051-4F66BE7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CF5C-E208-F14F-9918-221CD5232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3E65-9A7C-9441-A638-94B5F6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62A99-E2C0-A546-AA69-1BF8C5F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5645-707A-5549-A5E7-EEECB9A4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043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3A1E-C89F-F74D-91B6-D6BD4789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080BC-B1C1-724C-8633-86BEA2950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EED6B-8E78-0745-82C8-765A38A07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44FAA-7406-6E48-ADB1-AE798F05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CEFE8-3CF6-3648-8B43-9415D6C5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B9332-2778-9F44-9451-8D7197B0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440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E6A5-F18C-C841-8903-FB6AD1BC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4B040-3F11-AB4E-99A0-EB5CBBB7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C3310-FDC6-8F4E-924C-CF4944C3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01C82-B565-A24D-8F90-D1CEE0D60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B6E38-A97E-1A49-9D3D-61D81A379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5E328-6E8A-9C40-8AA0-8472A0C1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7CA28-D50E-EB42-9D18-2199C463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432C3-1768-8648-A7AE-96BCFAA0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300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111F-27B3-E842-B38B-5CBD9707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5DAD2-40E1-E44A-A2EB-99D3D425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92D2E-9811-EB49-B634-A0B96B5F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4DE8A-2511-5940-9818-77E13F5E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318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852D5-37E5-904E-84DE-36F86A1D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A2225-635B-D24E-B0FE-626B2815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D3EF7-045A-F24E-BE79-FBBB5D87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260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F88E-FC11-954B-8923-20EC2E52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03F1-A13F-614B-9940-D70FDBDD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5E710-5633-9B40-93F3-8D90CAAFF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11D97-2604-1748-A7E3-3417AF7A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93E3E-843A-B341-A4E7-4CA29490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9F524-BDC5-5246-B19A-1EF007CB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19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2EF6-440F-9344-83BF-3E94ED88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662EC-9EAA-7046-8486-B19A35159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32788-22A7-8E43-BFF1-C846F0CA5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7D52B-5830-034E-B584-BF1F3C37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A2887-9633-4540-9B62-C40ABA47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B72BB-9828-B640-AF0B-53E2C71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49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F79B4-AFB4-DE4F-A1FA-41F620A6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0FF61-0566-174C-A3EC-E6311188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5CD3A-5C39-D146-B7D1-476265BBF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9987-6C6C-BD4D-807B-0FA9DAE2466D}" type="datetimeFigureOut">
              <a:rPr lang="en-DE" smtClean="0"/>
              <a:t>05.04.22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C18E2-7378-C94C-9EC6-CBDDDDB34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70F08-DECD-8949-9659-7CC1C1454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7EC7-3159-EC41-A9A6-E30B90B4C59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93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8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84275-8389-A848-A7AF-E31639CB4F85}"/>
              </a:ext>
            </a:extLst>
          </p:cNvPr>
          <p:cNvSpPr/>
          <p:nvPr/>
        </p:nvSpPr>
        <p:spPr>
          <a:xfrm>
            <a:off x="0" y="0"/>
            <a:ext cx="12191999" cy="70970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شفا و آزادی از تخت تو جاری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سِـرّ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هستی ، ای که خدایی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آشکار کن جلالت ، چون آیم به سو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یت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که پر از هیبت 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پرشکوهی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746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84275-8389-A848-A7AF-E31639CB4F85}"/>
              </a:ext>
            </a:extLst>
          </p:cNvPr>
          <p:cNvSpPr/>
          <p:nvPr/>
        </p:nvSpPr>
        <p:spPr>
          <a:xfrm>
            <a:off x="0" y="0"/>
            <a:ext cx="12191999" cy="70970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شفا و آزادی از تخت تو جاری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هم پناهی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این فکر خسته را ، قلب شکسته 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التیام ببخش با لمس الهی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545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84275-8389-A848-A7AF-E31639CB4F85}"/>
              </a:ext>
            </a:extLst>
          </p:cNvPr>
          <p:cNvSpPr/>
          <p:nvPr/>
        </p:nvSpPr>
        <p:spPr>
          <a:xfrm>
            <a:off x="0" y="0"/>
            <a:ext cx="12191999" cy="737400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آزادم نما ، از هر لعنت و گناه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تسلیم توام ، بیا تبدیل کن مرا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875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84275-8389-A848-A7AF-E31639CB4F85}"/>
              </a:ext>
            </a:extLst>
          </p:cNvPr>
          <p:cNvSpPr/>
          <p:nvPr/>
        </p:nvSpPr>
        <p:spPr>
          <a:xfrm>
            <a:off x="0" y="0"/>
            <a:ext cx="12191999" cy="70970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شفا و آزادی از تخت تو جاری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ببار همچون باران بهاری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بریز بر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وجودم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پرساز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جان و روحم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روح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القدس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روح سماوی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270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84275-8389-A848-A7AF-E31639CB4F85}"/>
              </a:ext>
            </a:extLst>
          </p:cNvPr>
          <p:cNvSpPr/>
          <p:nvPr/>
        </p:nvSpPr>
        <p:spPr>
          <a:xfrm>
            <a:off x="0" y="0"/>
            <a:ext cx="12191999" cy="70970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شفا و آزادی از تخت تو جاری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تویی توفیق رهایی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فـرّ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حضورت ، با قدرت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روحت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پاره شود زنجیر بردگی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2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84275-8389-A848-A7AF-E31639CB4F85}"/>
              </a:ext>
            </a:extLst>
          </p:cNvPr>
          <p:cNvSpPr/>
          <p:nvPr/>
        </p:nvSpPr>
        <p:spPr>
          <a:xfrm>
            <a:off x="0" y="0"/>
            <a:ext cx="12191999" cy="737400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آزادم نما ، از هر لعنت و گناه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تسلیم توام ، بیا تبدیل کن مرا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54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4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139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2022-04-05T15:56:44Z</dcterms:created>
  <dcterms:modified xsi:type="dcterms:W3CDTF">2022-04-05T16:02:56Z</dcterms:modified>
</cp:coreProperties>
</file>