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15"/>
    <p:restoredTop sz="94687"/>
  </p:normalViewPr>
  <p:slideViewPr>
    <p:cSldViewPr snapToGrid="0" snapToObjects="1">
      <p:cViewPr varScale="1">
        <p:scale>
          <a:sx n="95" d="100"/>
          <a:sy n="95" d="100"/>
        </p:scale>
        <p:origin x="192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D5485-45A6-0B46-B4D9-FEB88A094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88C9F-6597-E742-A92F-96C8AD3CD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DF8A3-8983-1743-A02B-17EA5DE8A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3B86C-8058-6A4F-9425-B813E327C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FA840-3311-3A4B-A093-558593C8F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1060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6FCA2-0D30-6749-910D-B210F42E8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6B0BCB-593F-584C-BF74-40A548626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8FD65-8DD1-F946-8B10-C8D8563D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AA662-3173-5045-BE9D-6212E935F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C6AE0-5FD0-1B43-9A9A-DB9C6EE3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378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99A03-702E-0E49-A69E-8ED889DFB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4B2296-81E9-6943-9FAB-82399023D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5D1C0-D7B8-A84A-AD5F-E47F0815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62863-E259-0E4F-A442-6DD435736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5D953-3A26-8B40-827F-8C59AF17A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8003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F443-39EA-E64B-92B6-79FB22E9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5035A-08E9-CF46-AE63-94D027869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3F9F9-D055-5B4F-B65D-AC72AACD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39B50-4DA5-AA47-8512-E90E189C5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82F71-61F6-F345-933D-086B0CC2D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8455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FDA3A-3F7C-104D-9027-4764F8BFC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A0B65-08B4-BF40-AC2D-7EB491AA8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7ED10-FBB2-FE4C-839D-0A0F6B764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F7F9E-F027-084E-A842-B3AD2D51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A2E05-80B8-9842-8C7E-A84E810B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601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A29B-CB96-4540-8FAF-16644E12C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CBBC3-A451-F845-B27C-5BC571C56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C556B-9301-EF4E-8681-2D1A39810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00494-A0F0-AA41-9305-574FC1E3C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DD5FF-B085-7D44-A501-CFB9F7A7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2FA98-4F15-D74C-A890-D3BEE4FD6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8109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86DA2-3217-AC41-94AF-565AC6942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82AFA-C6F1-0C4B-9375-0F0EE98AB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AEAA0-4C44-9A47-AA0F-8C7C0BA67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908A38-0D8F-7D40-B86A-54AA045C7B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2F1D7F-3F6C-9341-8529-814BF37B1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816CF5-473D-AD4B-A9C0-C0AA7F206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994DB9-7B3A-2A4E-B3A3-F260AC3C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A2500C-2D45-D04D-AB9A-D4DE8A8F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896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9940-3275-4149-BC69-F12745059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27D987-96DE-774C-8984-A3BBE09C7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71053-A671-0141-861C-4ECEA932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FFEF9-5BE8-CD46-AFB6-137C7E0E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2654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FD9B0D-7753-9949-A770-C093A9A7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1D60D-DB62-A44D-A650-1726F489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7A039-3246-0840-B59B-0D078979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300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16A98-C71B-8742-8A50-3D331E8DE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0EF6E-6D24-004F-A4BF-76D187A4C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41EDF4-FEBB-AB41-B1D6-C7B8F2C66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4CF98-44D6-B040-8343-9A648E3B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9CB53-9BC1-2748-9704-98C7868AA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8A6B8-FC50-C34F-A21F-2CA22A2B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794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E50F-BBB5-2047-A2D9-CE3DB5AD0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E9687C-6676-3344-B157-3D2F50129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EB1CC-A00F-C34D-93C7-4E0D4F611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FFB5B-A75A-5442-90A6-2F9ADB96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99720-EE10-FE47-94AA-4BCEF164D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8B065-4E66-CA4A-8C91-69C5BE14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8031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C035F7-2CA2-4E4D-8B00-677302BA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899B1-DD93-EC42-9DCA-C2D91B3C8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FBCE7-4222-F54D-AC7F-02F4004A7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FEEC2-28E7-AE40-9F69-D278015548D0}" type="datetimeFigureOut">
              <a:rPr lang="en-DE" smtClean="0"/>
              <a:t>04.04.22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E8AEC-6217-7240-83C6-94089C7B7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2BD40-2A38-364C-BE19-888D58E85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6FEE-CBF0-F644-BDB1-C09A7A03B4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363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1856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قطره قطره باران روح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دل صخره می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چکد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بخشد طراوتی تازه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خدا به داد من می رسد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494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قطره قطره باران روح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دل صخره می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چکد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همچون باران بهاری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 حیاتی نو بخشد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32482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73573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شکرت گویم بهر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تسلیم توست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حمدت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گویم بهر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تقدیم توست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34506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شنوم ، قطره قطره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باران حضورت  را 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دل صخره 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می شنوم ، قطره قطره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روح تو را از دل صخره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1426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BDCAC0-E10C-3246-9492-1DC9E27E9601}"/>
              </a:ext>
            </a:extLst>
          </p:cNvPr>
          <p:cNvSpPr/>
          <p:nvPr/>
        </p:nvSpPr>
        <p:spPr>
          <a:xfrm>
            <a:off x="0" y="0"/>
            <a:ext cx="12191999" cy="73573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شکرت گویم بهر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تسلیم توست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حمدت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گویم بهر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تقدیم توست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5215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E83505-1448-C044-B4B5-56D10F6AF434}"/>
              </a:ext>
            </a:extLst>
          </p:cNvPr>
          <p:cNvSpPr txBox="1"/>
          <p:nvPr/>
        </p:nvSpPr>
        <p:spPr>
          <a:xfrm>
            <a:off x="1482705" y="653527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48912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111</Words>
  <Application>Microsoft Macintosh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2022-04-04T13:15:12Z</dcterms:created>
  <dcterms:modified xsi:type="dcterms:W3CDTF">2022-04-04T14:36:02Z</dcterms:modified>
</cp:coreProperties>
</file>