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74"/>
    <p:restoredTop sz="94674"/>
  </p:normalViewPr>
  <p:slideViewPr>
    <p:cSldViewPr snapToGrid="0" snapToObjects="1">
      <p:cViewPr varScale="1">
        <p:scale>
          <a:sx n="56" d="100"/>
          <a:sy n="56" d="100"/>
        </p:scale>
        <p:origin x="184" y="1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20AE7-AF55-534C-D13B-5AF631CB5E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592C3D-0210-AB49-15F5-43D4EAC30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C9790-CE62-7AB6-4272-B3C869C1C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EA831-222A-9F49-A9A3-BE9C3B15A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ED774-CB5D-2731-FCA8-1673BDCF2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1293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2232B-4E4C-8610-248C-513C1EE4E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52D157-B8E4-2E89-B40F-4FBDF1960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1407D-0A65-272D-F84B-D8964FFE3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5BE01-FF08-A0BD-C657-3426994E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E99E6-951B-CA5A-7F7A-DE72D414F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2040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3DBF9E-8562-85D9-8131-624B485507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AD1396-2552-CF88-81B4-EE6E3D793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554E1-72FA-0C89-7B1A-060B88789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829FB-8E93-5B8E-45F3-C54E99A5E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3EEDF-AB8A-2286-B1F9-F0645A90E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83360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4A9B7-9422-5EC8-62AA-AB8FE4AAF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3142D-E3EB-6CFB-D01A-D1405AA5E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A5197-4B0E-F5DA-8C36-0403A1733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D55B0-86D3-EAB7-C88D-60A9C145E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0874B-115B-2807-3640-704B9024E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4086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C0707-2AFE-324B-1181-4424CFE7C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59B1F7-55D6-DACE-E6CE-89F0A0DDD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92CEC-03B5-DAF7-18EA-DA1BE2E5E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C6241-4B09-78DF-60D2-42A1FB74C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40EA6-699F-3E01-4F4B-42071E061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3275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FF1A2-663E-6359-5C52-6FD1AEDB0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B24CD-CCFE-FB03-01E8-C06BDC7022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762C0A-F2A2-40A6-5645-C9F67D172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D376C-DFED-6761-1150-E9775F29E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1D776D-A5E1-7234-5493-479071CEA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F509C2-BE31-E8E7-30E6-E9EAD176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21426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F15C6-567A-0B51-B719-360AEED75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75C22B-D652-B0DD-30FE-E5A909C9E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CB05F6-E6BE-4882-E495-E2D34959A6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507713-F156-FDC5-5363-78F4799C9E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948E62-9E61-5274-BD45-F9C8FAA15C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70ABE7-C2AC-B3A1-E9F1-18649C306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7072D5-EBE6-E1CF-3080-679614790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91A0C5-A433-9E4F-D3E1-CFA6C1D59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9460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1A8A6-021C-F354-1F4F-1AE88666C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E0092E-5F2A-34B5-6558-7E12D23A7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0853BA-C3BF-AC95-2CFB-79D8237C9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CF4147-84A3-6667-A6CC-AE0F78CC0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634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7CD4C0-1834-CD65-B736-AB5CCF16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A3003B-82E4-8E90-BD3B-45247307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78ABED-0C6E-ACC0-0921-3FF1FEC44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504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B363D-7E36-E7BC-4B5D-7A2AB0310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A745F-FC8E-461C-5D2D-626FFCB40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03D4EE-0C72-6A53-08CB-8253A5102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748DF5-2D67-3435-0D0F-2A660B032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1A3B4-CB79-6DC4-A088-DC46204DB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F1817-E947-53C8-E8B4-AC0807A9B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77274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0B0E1-CDD0-AA3F-F0B0-2F1E925C7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216AD5-3E4B-E3CA-596C-FEEF04BB18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1876C8-8E6A-62B3-723D-02367999B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2B59D-4E85-B552-04D1-77DC2F704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A7D7-0186-5A46-A6F6-1C7F7E0393DE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CBB65A-C2B8-2829-F964-17A866D58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1BBFA-2AC1-D0D2-907A-5CD83ACCD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0097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1C478E-1387-D5B2-1571-BD1B1408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22B25-5651-67CD-92FC-6EA58A0CD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7D0347-4B3A-6DAD-F0AF-FE15517ADA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3A7D7-0186-5A46-A6F6-1C7F7E0393DE}" type="datetimeFigureOut">
              <a:rPr lang="en-DE" smtClean="0"/>
              <a:t>30.04.22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BCB06-DC6B-F62B-23AD-DC4DED148B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C7D22-DB31-6F53-7EAF-6A5BE20AD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EBA4C-DE09-D64C-B4C4-D4CF2647C7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232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884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CC892B-9080-B117-88F1-6A8740CF442E}"/>
              </a:ext>
            </a:extLst>
          </p:cNvPr>
          <p:cNvSpPr/>
          <p:nvPr/>
        </p:nvSpPr>
        <p:spPr>
          <a:xfrm>
            <a:off x="0" y="0"/>
            <a:ext cx="12191999" cy="70258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مسیح پسر خدا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چشمه‌ی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حیات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20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7045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CC892B-9080-B117-88F1-6A8740CF442E}"/>
              </a:ext>
            </a:extLst>
          </p:cNvPr>
          <p:cNvSpPr/>
          <p:nvPr/>
        </p:nvSpPr>
        <p:spPr>
          <a:xfrm>
            <a:off x="0" y="0"/>
            <a:ext cx="12191999" cy="70258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 نام تو دست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برافرازم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تمام قلبم تو را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ستایم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20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8878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3666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</Words>
  <Application>Microsoft Macintosh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2022-04-30T18:56:18Z</dcterms:created>
  <dcterms:modified xsi:type="dcterms:W3CDTF">2022-04-30T18:58:39Z</dcterms:modified>
</cp:coreProperties>
</file>