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277"/>
    <p:restoredTop sz="94674"/>
  </p:normalViewPr>
  <p:slideViewPr>
    <p:cSldViewPr snapToGrid="0" snapToObjects="1">
      <p:cViewPr varScale="1">
        <p:scale>
          <a:sx n="97" d="100"/>
          <a:sy n="97" d="100"/>
        </p:scale>
        <p:origin x="240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498FC-6E9B-1F40-8C4D-89DA1AD06F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26008A-EC8D-ED40-83B5-38EF922D83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8591EF-2D8F-9343-B75A-4FA6E9E88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B4191-2006-0A44-A828-D9088EA91EA4}" type="datetimeFigureOut">
              <a:rPr lang="en-DE" smtClean="0"/>
              <a:t>18.04.22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6736AF-A2B0-1849-8DE2-D73F1EDCE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7EA050-E17B-1F4E-9BC9-896EA348C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9EAD4-EB8D-A34C-9A8E-0F3EA5B6382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286210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9ECB4B-416B-024F-B6D1-5859A0019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73BBCC-2513-F14D-AD55-7EDB9C1D14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13B497-88D6-FA4C-97F3-0EF5A5D98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B4191-2006-0A44-A828-D9088EA91EA4}" type="datetimeFigureOut">
              <a:rPr lang="en-DE" smtClean="0"/>
              <a:t>18.04.22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469BEA-759C-2A45-A804-BA326EA29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99C058-9C13-7C44-A2D5-467C5C6E1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9EAD4-EB8D-A34C-9A8E-0F3EA5B6382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199875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55EF6DF-7259-F84A-8343-7D7A9B04B2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5E9529-A3B7-6743-B322-9ED4215CF4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6FECF0-C7A9-024D-A46C-2520785CB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B4191-2006-0A44-A828-D9088EA91EA4}" type="datetimeFigureOut">
              <a:rPr lang="en-DE" smtClean="0"/>
              <a:t>18.04.22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B6423B-6643-E245-BFF3-C5A73F569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D9B231-7C9A-4747-9B84-D718DB519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9EAD4-EB8D-A34C-9A8E-0F3EA5B6382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51579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BFF3F2-02E5-9B48-8288-CD6DC2BE7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67D267-E895-D14B-80CE-B19201623C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8902E5-7E48-1F42-931E-90578862F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B4191-2006-0A44-A828-D9088EA91EA4}" type="datetimeFigureOut">
              <a:rPr lang="en-DE" smtClean="0"/>
              <a:t>18.04.22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E89129-295D-A446-8B3B-E6B00F0C9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FB3C5A-6BF8-7340-AA95-C189A268B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9EAD4-EB8D-A34C-9A8E-0F3EA5B6382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55678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669781-90BF-5947-877E-B3174D136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1650D4-F369-4F4E-A227-CEF779B344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97FDA0-51BD-5840-A7AF-9A257DE31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B4191-2006-0A44-A828-D9088EA91EA4}" type="datetimeFigureOut">
              <a:rPr lang="en-DE" smtClean="0"/>
              <a:t>18.04.22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470E1E-51B1-FB4D-8263-1D2EC7EE1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44902D-C386-0C4A-A8C9-DD9118A6F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9EAD4-EB8D-A34C-9A8E-0F3EA5B6382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75809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416FF-326C-3740-A648-B53833C70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61102A-A463-E141-9017-0453CD5CBF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A8E30A-C9CF-3A48-AF9D-17D5645ACC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B480EB-21EA-774E-9E7A-7F0A0F8BB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B4191-2006-0A44-A828-D9088EA91EA4}" type="datetimeFigureOut">
              <a:rPr lang="en-DE" smtClean="0"/>
              <a:t>18.04.22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7F8F8A-1EAE-874D-A861-2C1167872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2E0E33-6573-8542-BB31-B1C90E2A8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9EAD4-EB8D-A34C-9A8E-0F3EA5B6382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185598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B986D7-D7D5-9047-B6DE-03BBE459D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2F48AB-80C1-ED4B-AE63-0937EBF5B6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45CFFB-1A95-EA46-8A0C-E5A3EDC7E5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3C206EF-D4EA-3F49-84F1-B51233F6C5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C98BB0B-30D2-9143-9420-B85FE5F435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67072F-0065-1C43-AE9E-8D3772FA4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B4191-2006-0A44-A828-D9088EA91EA4}" type="datetimeFigureOut">
              <a:rPr lang="en-DE" smtClean="0"/>
              <a:t>18.04.22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9DB1224-08BF-4C4F-B757-4FC3D17C5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F6B40E8-34E1-0048-B1AA-57B039F57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9EAD4-EB8D-A34C-9A8E-0F3EA5B6382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55100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865F4-9060-294E-ACB0-1756C8E6D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4889CE-27DE-074C-8CB0-EDC5D284E4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B4191-2006-0A44-A828-D9088EA91EA4}" type="datetimeFigureOut">
              <a:rPr lang="en-DE" smtClean="0"/>
              <a:t>18.04.22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1932C8-8DA5-6149-B6EB-08F1A3208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ACD09D-B65C-084A-AD17-A9B1097E5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9EAD4-EB8D-A34C-9A8E-0F3EA5B6382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462885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1986AFF-99E8-D44E-BE76-CC6178DF4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B4191-2006-0A44-A828-D9088EA91EA4}" type="datetimeFigureOut">
              <a:rPr lang="en-DE" smtClean="0"/>
              <a:t>18.04.22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25CA9F5-D5C3-984D-A4E0-E56711BF2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B212F8-B22E-4D4E-A238-D97D4AF29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9EAD4-EB8D-A34C-9A8E-0F3EA5B6382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50188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2647F-6CDF-714D-AF38-0DAD74C624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2AB825-DCA9-7244-8FD8-3A63E82C6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5E5733-1EA9-A745-A6C4-A1B43E8BFF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DF5B44-CC8D-6648-88A6-3825550CC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B4191-2006-0A44-A828-D9088EA91EA4}" type="datetimeFigureOut">
              <a:rPr lang="en-DE" smtClean="0"/>
              <a:t>18.04.22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B286B6-6F0B-0D46-B931-97731CFB8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ED1880-1651-ED43-9A91-8BF430577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9EAD4-EB8D-A34C-9A8E-0F3EA5B6382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82037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6B315F-FEAE-AC4F-BCE7-C67B3B702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BAA047C-65ED-DF48-BF98-67546FAAA6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21F228-5EA1-B34A-8BF0-FA4347B33F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E76E22-A41C-C44B-AFAE-1A617BA1C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B4191-2006-0A44-A828-D9088EA91EA4}" type="datetimeFigureOut">
              <a:rPr lang="en-DE" smtClean="0"/>
              <a:t>18.04.22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9770F7-9BE8-5846-85EE-8F0B6F9BB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398E42-CABD-3F42-8815-D49E06A9B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9EAD4-EB8D-A34C-9A8E-0F3EA5B6382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29247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C7738F-26DB-C040-BDB2-5AE4AD555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96AA1D-6180-214D-A1E3-625077DA65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DBDC21-AA5A-484D-B36D-782F1CADB0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CB4191-2006-0A44-A828-D9088EA91EA4}" type="datetimeFigureOut">
              <a:rPr lang="en-DE" smtClean="0"/>
              <a:t>18.04.22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BC7A9A-169A-B745-B429-6571264B5A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505D44-13FE-2646-9752-1687410C6D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9EAD4-EB8D-A34C-9A8E-0F3EA5B6382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051365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7667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750F649-231D-F04C-B944-7513E071006A}"/>
              </a:ext>
            </a:extLst>
          </p:cNvPr>
          <p:cNvSpPr/>
          <p:nvPr/>
        </p:nvSpPr>
        <p:spPr>
          <a:xfrm>
            <a:off x="0" y="0"/>
            <a:ext cx="12191999" cy="698800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سر فرود آورم </a:t>
            </a:r>
          </a:p>
          <a:p>
            <a:pPr algn="ctr" rtl="1">
              <a:lnSpc>
                <a:spcPct val="150000"/>
              </a:lnSpc>
            </a:pPr>
            <a:r>
              <a:rPr lang="fa-IR" sz="4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چون جلالت بینم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سر فرود آورم 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چون بی </a:t>
            </a:r>
            <a:r>
              <a:rPr lang="fa-IR" sz="4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مانندی</a:t>
            </a:r>
            <a:endParaRPr lang="fa-IR" sz="4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3977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750F649-231D-F04C-B944-7513E071006A}"/>
              </a:ext>
            </a:extLst>
          </p:cNvPr>
          <p:cNvSpPr/>
          <p:nvPr/>
        </p:nvSpPr>
        <p:spPr>
          <a:xfrm>
            <a:off x="0" y="0"/>
            <a:ext cx="12191999" cy="694183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سر فرود آورم </a:t>
            </a: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و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بهرت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سرایم</a:t>
            </a: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تو عظیم ، قادر و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پرجلال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هستی</a:t>
            </a:r>
          </a:p>
          <a:p>
            <a:pPr algn="ctr" rtl="1">
              <a:lnSpc>
                <a:spcPct val="150000"/>
              </a:lnSpc>
            </a:pPr>
            <a:endParaRPr lang="fa-IR" sz="66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7811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750F649-231D-F04C-B944-7513E071006A}"/>
              </a:ext>
            </a:extLst>
          </p:cNvPr>
          <p:cNvSpPr/>
          <p:nvPr/>
        </p:nvSpPr>
        <p:spPr>
          <a:xfrm>
            <a:off x="0" y="0"/>
            <a:ext cx="12191999" cy="698800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66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قدوس</a:t>
            </a: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قدوس</a:t>
            </a: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تو عظیمی خدای قادر</a:t>
            </a:r>
          </a:p>
          <a:p>
            <a:pPr algn="ctr" rtl="1">
              <a:lnSpc>
                <a:spcPct val="150000"/>
              </a:lnSpc>
            </a:pPr>
            <a:endParaRPr lang="fa-IR" sz="66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3116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200681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31</Words>
  <Application>Microsoft Macintosh PowerPoint</Application>
  <PresentationFormat>Widescreen</PresentationFormat>
  <Paragraphs>12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1</cp:revision>
  <dcterms:created xsi:type="dcterms:W3CDTF">2022-04-17T22:54:46Z</dcterms:created>
  <dcterms:modified xsi:type="dcterms:W3CDTF">2022-04-17T22:59:43Z</dcterms:modified>
</cp:coreProperties>
</file>