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4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57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3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AEDBB-C57B-5640-BBCA-70F1F1C84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7CD72-E94F-0744-A3EA-EFCE13616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B42E5-7DB6-F74D-A585-CDCDCF853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DD6E3-781E-194C-BF7E-7826AE99A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F4DB4-3DB9-3A44-AA49-D4F27FB70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652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BAA09-3E58-0847-AFC2-A005E8000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40F81-6F68-364B-8711-524150779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D7987-26E1-804C-B2BF-25F4E3D96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7ACC4-013F-7441-B770-A8A86AA3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0DC50-DDAD-C740-BEDC-8B879E09A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646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6ECDBB-A187-DF46-897C-9A578850E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D5370E-AB04-9A48-94DD-24831B53A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9C1CD-9027-EB4F-A95E-5788A7087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13F2A-5837-6640-BC5E-9D54FE75E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DA1DE-4DDF-D74C-88EB-26098483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752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F35B8-0142-2A40-98C0-72044328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1CC1B-6AC5-ED45-9536-A82359710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3FEBE-9954-EB43-8874-CCB107D9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9520D-A263-6548-92BC-731BB6C07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C2974-6592-1E47-97FC-E92BFD2B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55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4D132-B6F8-DE47-8A39-5785B69AD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AC1D3-32A5-9745-948E-57B7C0464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8B0D8-21F1-C341-9FE4-C690BC477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A7EA8-8663-8747-93B6-F8CE46630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701B4-CA69-1A45-A8A6-B699F7495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186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0E5F-11C8-2A4B-8369-EE5B2FE9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A7791-4B78-844B-A5A9-DD8B6472B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3681A-B16A-BA44-AE3A-FBDA68C75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63AF8-96E5-5840-BC25-F8B290922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65071-F2BE-3740-A8C6-6FD4F6A3A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D09F5-CDC1-954C-A8CB-0CB1C381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650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A91A-D6B8-814A-BA45-776BC3AF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31B83-C071-9742-AAE3-F25753891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AB8CE7-9F6A-B642-8D09-9E3FAC06C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12DF6-CD68-9642-AE21-9428F52334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CCD75C-131C-7144-8D55-7030F3328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43D267-F053-0B41-9275-37FCFEA36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BB1D29-EEBC-4B41-A03F-527459F5B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D6B6FF-6177-3C45-9EDE-603EE06E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8771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B007D-4A4D-0448-8575-63B3A007A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742500-25FA-6A4D-A00D-B68F133E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ECF5D8-F6C1-504D-8B6D-F70585BB5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84D46-66AE-BA47-8FC7-4CE1DB828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2544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7B910E-FB86-7A4B-90A2-ABEF8A060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F935B3-6159-6B42-921D-39BC885C9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A3ADB-B5F2-7E43-BE0C-67BB621B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1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94FB5-B7BF-6E46-948B-C3A24B6B5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7144A-5B01-A649-B9DC-EE6E7F03A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523E3-F0E7-F245-AE84-9B7B9F014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A6F0C-E422-7A4A-AFD6-4A7EF5DF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59D1A-0E6B-7442-BC27-CF57D56AE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B6F62-8E81-0945-9B00-A41B68E47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206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6FCDC-7F6E-D341-94E1-C576961B3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4708D2-89D9-4644-95F7-FD8D5D8952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2C90E-4E8E-6A4A-A06B-D990F32D3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CD28AF-2432-444E-AE34-434DBFE8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C33AE-9199-3E4E-9EE6-D838AEDF1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DADD7-1191-944F-87DD-84C0F28F7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6315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5F1FBF-5FDB-794D-A539-BF12F362A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EB39A-BE51-F140-8A14-7109830F3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001EB-D2FF-DF42-B521-D629E54B5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A4524-F235-1C46-9048-F14CB5D89BBC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89B7A-CA50-274C-882B-8A656C9F8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3BD9B-8652-5B4B-926A-27F4B338E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715F4-0153-9842-B041-4A9688AA75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766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830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035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تو را می خوانم با پرستش با </a:t>
            </a: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دعایم</a:t>
            </a: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تو هستی تکیه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گاهم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پشت و پناهم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606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85142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زمین را می نگری ، فریادها را می شنوی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توست چون صخره محکم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روز بلا و تنگی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733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8475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جایی که پرستیدن آسان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هرچیز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نیکو دیدن آسان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به ایمان زنده ام نه به دیدار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امیدم بر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یاوریست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وفادار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150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87156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وعده هایت خواهم زیست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باشد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طوفانها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یا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تون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آتش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دانم همراه 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غمخوارم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وعده هایت تو امین هستی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5189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702307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وعده دادی با من هستی تا به 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انقضای عالم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بیماری یا تنگدستی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عهدت همواره هستی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2423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گفتی هستم آنکه هستم در محبت پایدار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یهوه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دل بستم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7096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93792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زمین قلبم را تسلیم کرده ام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وعده را همچون دانه ای کاشته ام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تو بر دانه دیده بانی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وعده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به کمال می رسانی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62450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5838AE-5037-C84B-8421-7211CD7569F2}"/>
              </a:ext>
            </a:extLst>
          </p:cNvPr>
          <p:cNvSpPr/>
          <p:nvPr/>
        </p:nvSpPr>
        <p:spPr>
          <a:xfrm>
            <a:off x="1" y="0"/>
            <a:ext cx="12192000" cy="687156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وعده هایت خواهم زیست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باشد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طوفانها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یا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تون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آتش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دانم همراه 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غمخوارم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وعده هایت تو امین هستی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19148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172</Words>
  <Application>Microsoft Macintosh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2022-02-16T16:59:25Z</dcterms:created>
  <dcterms:modified xsi:type="dcterms:W3CDTF">2022-02-16T17:22:00Z</dcterms:modified>
</cp:coreProperties>
</file>