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2"/>
    <p:restoredTop sz="94687"/>
  </p:normalViewPr>
  <p:slideViewPr>
    <p:cSldViewPr snapToGrid="0" snapToObjects="1">
      <p:cViewPr varScale="1">
        <p:scale>
          <a:sx n="86" d="100"/>
          <a:sy n="86" d="100"/>
        </p:scale>
        <p:origin x="216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5B8E-037E-C343-A316-4C2D9D88C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9CED0-9C7B-A34F-80C9-210249F0C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E056A-D142-BE41-8DB0-DB91B513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02A5-D4CA-2E4E-976D-F8A65705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63281-D8AE-284F-84B3-3A02DFBF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868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1CDE-5E25-0340-9AF7-D75B223C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F8A8E-C1E0-E141-902B-8C8D11D65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5DC36-EFC1-9F43-8932-B58FFF5C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93BC9-E607-594F-B923-D508C458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50A67-A799-1F44-BB5A-8BE45007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07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FF013-4FEF-F444-91E8-6B65D8F34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90E17-93FA-4147-BF0A-F026E22D6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B0AFC-374C-5747-B28C-8BD21BC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7563D-99D6-1149-8422-826B782D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6046-4665-DA4E-961C-0CDB0D45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881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0239-AF8B-214A-BBDE-438529A0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F9CE-591A-9646-BB79-535B51742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CCE82-24E5-694B-8941-64F4300C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9AAE1-DBA1-C643-B23E-B016F806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9AB9-4FA9-9B4E-A7F3-559BEE03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396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9753-8661-544F-BA14-82BC054A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1F880-AA3A-7D43-83B6-68745B890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8DBE1-B66A-384E-ADAB-C48C82E1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98A1F-0798-5449-943B-A348E06BF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0657-3A24-3B43-B95B-1D408E63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973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C70B-CE31-4543-A4E8-CF11E8C3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500D-F6EA-BB4F-BD43-34FC1737C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9DCBB-AEC0-C645-8568-301A5358E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39CBD-9924-A643-A7D9-E7CF1FD6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CDAF-47AE-9542-A0AD-7CC53630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F086C-0A31-4C4D-A147-A0B1F401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837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E162-05D8-194E-A8D1-7C76CB03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87EF-DC0B-9E4E-98F5-71316F9F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022D9-CF11-A048-AD37-DE98BF8B6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D39CA-F9DF-0343-AA17-E295C9E9E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187D1-A39B-5D49-B5A5-004D019A2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B2310-5094-7746-B314-20638079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D3D22-2A0D-B940-BEDE-1EED6158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A9155-D76D-5844-B6D4-C5FB24B3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396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EBEC-D1F8-CF47-A9AF-F893FD7C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F38C1-E8DF-174C-AE7B-1E232B6C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66432-16B5-6F4D-B8A5-F50D22FC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3C139-4331-5B4B-B126-09269DCD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97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F3C9C-7BDC-FC4B-847E-DBFBD8D35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535CCF-CA81-564D-8C41-5AFE1AA2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CFE8E-B316-AC40-921E-80914AD4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042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07CAA-BFBA-BC46-A179-CE7288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A6E89-47BE-7F40-8AFD-6B7D3CBBB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17006-F443-4749-95FB-874D27632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35DAE-9CAC-3947-9C71-FDC6E2EA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0100B-BD69-8847-89A7-964A9B78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CB968-02BB-B049-8888-1C0C40DF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530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3281-44FF-A74A-8E64-ABD4BACE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0A6A8-5B55-8146-9483-A5F3CE92F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B1764-D021-824E-85DB-8370DE44E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F66A0-01CB-C246-B578-91CB3CC2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B6C55-5749-AD4D-963E-33980CA6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E4EDD-FC94-C44F-8B1E-E879308F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206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E34E6-E5E4-5C41-9CBB-D17A9CE74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78D5F-3B69-7F48-B33A-E835A2457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7FD72-2D23-3B44-A359-80D035F14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2201-FAF4-0544-90EF-91AFBE3424CA}" type="datetimeFigureOut">
              <a:rPr lang="en-DE" smtClean="0"/>
              <a:t>16.03.22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AA0D1-DECC-A84D-A2C0-51B199364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9FA47-0FB6-2C46-9146-6CB90D515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44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012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همه </a:t>
            </a:r>
            <a:r>
              <a:rPr lang="fa-IR" sz="45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متحدیم</a:t>
            </a: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مسیح یک هستیم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همه </a:t>
            </a:r>
            <a:r>
              <a:rPr lang="fa-IR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متحدیم</a:t>
            </a: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مسیح یک هستیم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 در دست هم نهیم و </a:t>
            </a: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کارش را پیش بریم</a:t>
            </a:r>
          </a:p>
          <a:p>
            <a:pPr algn="ctr" rtl="1">
              <a:lnSpc>
                <a:spcPct val="150000"/>
              </a:lnSpc>
            </a:pPr>
            <a:endParaRPr lang="en-US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97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محبتش را ظاهر سازیم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029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یک سنگر بجنگیم پشتیبان هم باشیم</a:t>
            </a:r>
            <a:endParaRPr lang="fa-IR" sz="45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در یک سنگر بجنگیم پشتیبان هم باشیم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اسلحه‌ی</a:t>
            </a: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کلام را باهم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کار ببریم</a:t>
            </a:r>
            <a:endParaRPr lang="fa-IR" sz="4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723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محبتش را ظاهر سازیم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184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5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یکدل</a:t>
            </a: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خواهیم برای او کار کنیم</a:t>
            </a:r>
            <a:endParaRPr lang="fa-IR" sz="45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به </a:t>
            </a:r>
            <a:r>
              <a:rPr lang="fa-IR" sz="45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یکدل</a:t>
            </a: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می خواهیم برای او کار کنیم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</a:t>
            </a:r>
            <a:r>
              <a:rPr lang="fa-IR" sz="45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هرجا</a:t>
            </a:r>
            <a:r>
              <a:rPr lang="fa-IR" sz="45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اعلام کنیم که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نجات یافته ایم</a:t>
            </a:r>
            <a:endParaRPr lang="fa-IR" sz="4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233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محبتش را ظاهر سازیم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032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341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105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2022-03-16T14:45:25Z</dcterms:created>
  <dcterms:modified xsi:type="dcterms:W3CDTF">2022-03-16T15:42:50Z</dcterms:modified>
</cp:coreProperties>
</file>