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27"/>
    <p:restoredTop sz="94687"/>
  </p:normalViewPr>
  <p:slideViewPr>
    <p:cSldViewPr snapToGrid="0" snapToObjects="1">
      <p:cViewPr varScale="1">
        <p:scale>
          <a:sx n="66" d="100"/>
          <a:sy n="66" d="100"/>
        </p:scale>
        <p:origin x="224" y="1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29F7F-3ABE-C441-9422-F1A0773617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4187B0-8EF7-C545-8EC0-E353A748D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C0D39-A37A-DD46-9D06-3A8592F67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F581-4815-B14D-A0BD-0C0B44A0AC0A}" type="datetimeFigureOut">
              <a:rPr lang="en-DE" smtClean="0"/>
              <a:t>04.03.22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DC575A-3694-3240-8E39-0067FD016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7601E1-6643-884C-9710-64E390FFA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FA35-35F5-6A4B-99BD-D42BA06018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07985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6D308-4862-F64B-B1F8-5CB37A43E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A76FE6-467D-494D-9D77-4AD4F39916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79576D-5F19-3345-ACD8-8B110BA39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F581-4815-B14D-A0BD-0C0B44A0AC0A}" type="datetimeFigureOut">
              <a:rPr lang="en-DE" smtClean="0"/>
              <a:t>04.03.22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37763-591C-0141-AAC7-4F96EFF5F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A4A2C-D69A-6F4B-9ED5-547E0DC90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FA35-35F5-6A4B-99BD-D42BA06018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32070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DDE3B1-EA9E-7242-8755-206B362F51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09401A-36F4-FC46-A7C0-2C4695E0FD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8922A-3416-7346-B4A8-B41FE3E51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F581-4815-B14D-A0BD-0C0B44A0AC0A}" type="datetimeFigureOut">
              <a:rPr lang="en-DE" smtClean="0"/>
              <a:t>04.03.22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E3396-404A-0B45-94D0-E7AA7C013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DECAB-7F74-5141-9633-E5BA146EC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FA35-35F5-6A4B-99BD-D42BA06018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09933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2513C-A684-2547-8733-89B2622F5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B9827-52A3-6841-8AE8-F9CA90D6D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D8989-44B3-214C-AAF3-2D189772A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F581-4815-B14D-A0BD-0C0B44A0AC0A}" type="datetimeFigureOut">
              <a:rPr lang="en-DE" smtClean="0"/>
              <a:t>04.03.22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1A55D7-74C2-ED47-B2ED-8DA68A56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E2529-38C3-B748-83E1-B467D250E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FA35-35F5-6A4B-99BD-D42BA06018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57667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A99D9-1F03-9643-89FF-28C792D70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61E2E4-F7AA-0F42-BEC3-095CF476C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6E297-82C0-9049-85D7-F5D3D2A73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F581-4815-B14D-A0BD-0C0B44A0AC0A}" type="datetimeFigureOut">
              <a:rPr lang="en-DE" smtClean="0"/>
              <a:t>04.03.22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859BA9-CE7B-9D4C-B376-A327757C9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F9A61-93B9-8241-9D5D-F9260B96F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FA35-35F5-6A4B-99BD-D42BA06018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0153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9BF88-05EE-8043-B4E7-A81BD7501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EF0CB-89A9-534D-A7C6-76AD96029B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A5B9EF-9E1A-724A-B0C2-2B88EFB3D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D220A7-CA46-9C4B-9700-87CAA95D1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F581-4815-B14D-A0BD-0C0B44A0AC0A}" type="datetimeFigureOut">
              <a:rPr lang="en-DE" smtClean="0"/>
              <a:t>04.03.22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E75736-05CB-7B46-8138-15B557970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A57D78-2A89-4D4A-846B-744628258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FA35-35F5-6A4B-99BD-D42BA06018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77908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1A8EE-50F8-1B4F-A434-F08B0E8A7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63B947-A2E0-5243-9B8E-181A113B9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99DF87-C4A7-624C-A3F5-914B2DEB9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B4FC32-B729-6C46-BE3A-9BFD4D03F2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0BE1F8-29A4-5F47-B026-AA9113B785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729AF3-95CB-8345-A4CD-A25201FCD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F581-4815-B14D-A0BD-0C0B44A0AC0A}" type="datetimeFigureOut">
              <a:rPr lang="en-DE" smtClean="0"/>
              <a:t>04.03.22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AF6621-E17B-8040-BD57-402301B3D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855ADB-D26C-C140-A858-E44A4F607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FA35-35F5-6A4B-99BD-D42BA06018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73447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50646-062F-4A42-8EBB-B2CE99F11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49947C-E16E-624E-B427-14A431364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F581-4815-B14D-A0BD-0C0B44A0AC0A}" type="datetimeFigureOut">
              <a:rPr lang="en-DE" smtClean="0"/>
              <a:t>04.03.22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2E6E2F-C378-AD47-BB64-4893DC413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FCEFC7-FB91-1A42-8E36-D814F3F79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FA35-35F5-6A4B-99BD-D42BA06018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11190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5CDA5B-23E2-D24D-A23B-87A838FA0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F581-4815-B14D-A0BD-0C0B44A0AC0A}" type="datetimeFigureOut">
              <a:rPr lang="en-DE" smtClean="0"/>
              <a:t>04.03.22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7556B5-7FBA-9D43-BC71-6BECC635D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8783B1-C79D-9746-914B-C7C906447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FA35-35F5-6A4B-99BD-D42BA06018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72865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A3CBD-C1C2-6144-9B7B-93F61CA05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77F48-4CAE-2D41-A62B-4DD8CAEDB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68F1FE-50A2-FF4D-A45E-27CF53D5FC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C38915-A847-194D-81D1-8C830C3C2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F581-4815-B14D-A0BD-0C0B44A0AC0A}" type="datetimeFigureOut">
              <a:rPr lang="en-DE" smtClean="0"/>
              <a:t>04.03.22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7F264C-B7DA-7340-8DFB-07A23AA29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C952BE-F51C-5A4E-B25E-708AFBB97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FA35-35F5-6A4B-99BD-D42BA06018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58340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E6324-5DC6-BB41-BC0B-55C893317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3A4195-491D-0E40-B723-9BC6B8873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826D16-5921-174A-9369-12A28FD9B0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8F8148-82CF-A042-91F9-BA4206AA5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F581-4815-B14D-A0BD-0C0B44A0AC0A}" type="datetimeFigureOut">
              <a:rPr lang="en-DE" smtClean="0"/>
              <a:t>04.03.22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8DA95D-5C9C-3840-B23F-27C686B9A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3C9552-C5AD-C443-ABA1-574D86F00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2FA35-35F5-6A4B-99BD-D42BA06018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2409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6ED354-179F-974E-96F8-E2619C63B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3E98B0-B676-C74B-91B1-3DAECC5FC9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E1696-3BED-B64D-BE2A-61162D0414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FF581-4815-B14D-A0BD-0C0B44A0AC0A}" type="datetimeFigureOut">
              <a:rPr lang="en-DE" smtClean="0"/>
              <a:t>04.03.22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D8F1D-CE88-F446-BC81-D0F28A30ED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3CBA62-36C1-6A40-8AB3-EE50EF938F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2FA35-35F5-6A4B-99BD-D42BA06018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64787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7178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9516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F61D7F-089A-C94F-9C58-9C85E67246B3}"/>
              </a:ext>
            </a:extLst>
          </p:cNvPr>
          <p:cNvSpPr/>
          <p:nvPr/>
        </p:nvSpPr>
        <p:spPr>
          <a:xfrm>
            <a:off x="0" y="0"/>
            <a:ext cx="12191999" cy="697331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 از راه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فیضش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آمرزید گناه ما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عمق های دریا انداخته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او هر جرم و خطا</a:t>
            </a:r>
          </a:p>
          <a:p>
            <a:pPr algn="ctr" rtl="1">
              <a:lnSpc>
                <a:spcPct val="150000"/>
              </a:lnSpc>
            </a:pPr>
            <a:endParaRPr lang="fa-IR" sz="6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23272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F61D7F-089A-C94F-9C58-9C85E67246B3}"/>
              </a:ext>
            </a:extLst>
          </p:cNvPr>
          <p:cNvSpPr/>
          <p:nvPr/>
        </p:nvSpPr>
        <p:spPr>
          <a:xfrm>
            <a:off x="0" y="0"/>
            <a:ext cx="12191999" cy="697331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منبع محبت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اوست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بس رحیم با خصم و دوست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تبرئه کند خاطی را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شود بجایش فدا</a:t>
            </a:r>
          </a:p>
          <a:p>
            <a:pPr algn="ctr" rtl="1">
              <a:lnSpc>
                <a:spcPct val="150000"/>
              </a:lnSpc>
            </a:pPr>
            <a:endParaRPr lang="fa-IR" sz="6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03033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F61D7F-089A-C94F-9C58-9C85E67246B3}"/>
              </a:ext>
            </a:extLst>
          </p:cNvPr>
          <p:cNvSpPr/>
          <p:nvPr/>
        </p:nvSpPr>
        <p:spPr>
          <a:xfrm>
            <a:off x="0" y="0"/>
            <a:ext cx="12191999" cy="697331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سرّ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قدرت کلیسا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دعاست و اتحاد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رحم و بخشش مسیحی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 رساند این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مُراد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18149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F61D7F-089A-C94F-9C58-9C85E67246B3}"/>
              </a:ext>
            </a:extLst>
          </p:cNvPr>
          <p:cNvSpPr/>
          <p:nvPr/>
        </p:nvSpPr>
        <p:spPr>
          <a:xfrm>
            <a:off x="0" y="0"/>
            <a:ext cx="12191999" cy="697331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منبع محبت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اوست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بس رحیم با خصم و دوست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تبرئه کند خاطی را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شود بجایش فدا</a:t>
            </a:r>
          </a:p>
          <a:p>
            <a:pPr algn="ctr" rtl="1">
              <a:lnSpc>
                <a:spcPct val="150000"/>
              </a:lnSpc>
            </a:pPr>
            <a:endParaRPr lang="fa-IR" sz="6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3989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F61D7F-089A-C94F-9C58-9C85E67246B3}"/>
              </a:ext>
            </a:extLst>
          </p:cNvPr>
          <p:cNvSpPr/>
          <p:nvPr/>
        </p:nvSpPr>
        <p:spPr>
          <a:xfrm>
            <a:off x="0" y="0"/>
            <a:ext cx="12191999" cy="697331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چون به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سویش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با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دعاها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رویم با حمد و ثنا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گوید او برگرد به آنجا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که شکستی قلبی را</a:t>
            </a:r>
          </a:p>
          <a:p>
            <a:pPr algn="ctr" rtl="1">
              <a:lnSpc>
                <a:spcPct val="150000"/>
              </a:lnSpc>
            </a:pPr>
            <a:endParaRPr lang="fa-IR" sz="6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61198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F61D7F-089A-C94F-9C58-9C85E67246B3}"/>
              </a:ext>
            </a:extLst>
          </p:cNvPr>
          <p:cNvSpPr/>
          <p:nvPr/>
        </p:nvSpPr>
        <p:spPr>
          <a:xfrm>
            <a:off x="0" y="0"/>
            <a:ext cx="12191999" cy="697331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منبع محبت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اوست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بس رحیم با خصم و دوست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تبرئه کند خاطی را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شود بجایش فدا</a:t>
            </a:r>
          </a:p>
          <a:p>
            <a:pPr algn="ctr" rtl="1">
              <a:lnSpc>
                <a:spcPct val="150000"/>
              </a:lnSpc>
            </a:pPr>
            <a:endParaRPr lang="fa-IR" sz="6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1741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F61D7F-089A-C94F-9C58-9C85E67246B3}"/>
              </a:ext>
            </a:extLst>
          </p:cNvPr>
          <p:cNvSpPr/>
          <p:nvPr/>
        </p:nvSpPr>
        <p:spPr>
          <a:xfrm>
            <a:off x="0" y="0"/>
            <a:ext cx="12191999" cy="697331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گر نبخشیم از ته دل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خطایای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مردمان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او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نیامرز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گناه را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جهان بینیم زیان</a:t>
            </a:r>
          </a:p>
          <a:p>
            <a:pPr algn="ctr" rtl="1">
              <a:lnSpc>
                <a:spcPct val="150000"/>
              </a:lnSpc>
            </a:pPr>
            <a:endParaRPr lang="fa-IR" sz="6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64551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F61D7F-089A-C94F-9C58-9C85E67246B3}"/>
              </a:ext>
            </a:extLst>
          </p:cNvPr>
          <p:cNvSpPr/>
          <p:nvPr/>
        </p:nvSpPr>
        <p:spPr>
          <a:xfrm>
            <a:off x="0" y="0"/>
            <a:ext cx="12191999" cy="697331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منبع محبت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اوست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بس رحیم با خصم و دوست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تبرئه کند خاطی را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شود بجایش فدا</a:t>
            </a:r>
          </a:p>
          <a:p>
            <a:pPr algn="ctr" rtl="1">
              <a:lnSpc>
                <a:spcPct val="150000"/>
              </a:lnSpc>
            </a:pPr>
            <a:endParaRPr lang="fa-IR" sz="6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70820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130</Words>
  <Application>Microsoft Macintosh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2022-03-04T19:34:56Z</dcterms:created>
  <dcterms:modified xsi:type="dcterms:W3CDTF">2022-03-04T19:39:59Z</dcterms:modified>
</cp:coreProperties>
</file>