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965"/>
    <p:restoredTop sz="94674"/>
  </p:normalViewPr>
  <p:slideViewPr>
    <p:cSldViewPr snapToGrid="0" snapToObjects="1">
      <p:cViewPr varScale="1">
        <p:scale>
          <a:sx n="78" d="100"/>
          <a:sy n="78" d="100"/>
        </p:scale>
        <p:origin x="176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5CF61-FC10-FD41-ABF8-047430D01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9E878-2585-8A4D-9BDF-8E3F46C8A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82CDE-53E5-394F-9EB9-F0BDF7F61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A5A7A7-9BD0-1143-B7FC-39D12B3BC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E5500F-F4FF-8D44-BFD4-937C32B19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4438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022B4-DDC5-EC41-BF5B-38B9E5025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259878-E74E-B445-9FFC-DCEC98F4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15CF6-C139-8543-90E6-5CC47853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42816-CB89-5041-89C5-19EF128EF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360C41-62C9-F948-B105-2266436BC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02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98E3AA-02FA-D742-AF22-A21F9C40E8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A5DDDE-3556-CD47-9F26-11EA29B18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D16475-3B7C-0844-916D-CF1154D90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380A8F-694C-6F4D-A738-4081A7111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B0C2F-3183-4141-B2B6-415B28B9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84946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A061C-92F9-774A-99D8-600CDCD46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332E6-54DE-534B-AD30-949F22886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17573-55ED-0040-B405-8DE085CB9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192E7A-9725-2D40-A932-105C81CE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3ABF7E-FAFC-564C-81FC-C8DC575CC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1543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01D5F-1370-664E-8B2F-63C6B5CD7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79B5F-0EDB-8942-B392-CE4820A753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A78939-6E44-0142-8E23-7EB5BAFA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3BA96C-2906-CD45-B364-E6712720E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1B7B41-DC9A-7643-8B69-0B3B0DB59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38753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6685F7-07F3-324D-9600-521E80E1D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AFFF5-C198-4347-B238-526FFCC90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731139-FDCA-6647-9004-CD8203BEB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19A453-D868-6E44-BAD9-8408FD177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2C3387-FA1D-9F43-A530-4403C0E22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A11CC-E328-DD41-A46F-2EFB4536A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4829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DE4AD-076A-2945-AFB5-95D84A730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397C0C-0B50-7843-8EFD-33FA660E9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1E36E8-BDB8-F648-AD8B-1A2106D2C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C41A32-3F89-1644-964D-5A2199B13A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DBF94E-1667-C14F-8AC7-DE02C10503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8CB22A-C561-074C-9382-B7E5E4CF4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C9715AD-5990-2F40-BF26-89570C62E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F6F490-99C5-2541-8BED-49ECE305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114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A6F8-DFC1-1844-973D-699E42A4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69791-201B-CC4B-AEE0-9B99476A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ECDE9C-2DD3-C047-B7B3-A4B7BA236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25AC7C-CD98-8B4C-8C9C-4F056E6E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693558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C0C6C0-563C-4149-9B23-1B09226A0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5264F0-7B3C-194B-B738-7C931FF8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5DF09A-DD5D-EA4B-8AD8-E32BF606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34282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0AC5FF-965B-ED4E-B7C8-1ECD4821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561A7B-C5BD-A845-A77A-BC5696413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3EC04-37DC-8149-9714-FFB557AAB7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6E11F-E9FB-6C4B-A373-2A4847753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D43EC6-2B95-244E-B3C7-CC08CB96A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6E794-65BF-3A4F-A77F-95092852D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7259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1E0F3-2B96-7A40-B71C-81F41E80E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196B70-2CBF-A74F-9D62-7E06AB2A13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765331-14E4-2F40-AA09-865F6D310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ABEA6-4E38-464D-9E6D-BB12F1306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B0583-5641-4D46-8BF1-92729540E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C33E0-F107-C348-B35A-47A409C9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89926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C4D1EB-427E-5845-B8BF-8F88EAF8B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235F07-443C-C347-9EC6-9424B8C462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399FE-247B-BB4A-A3B1-B53374C1CD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14D2D8-EB92-A84A-A421-AD37C9A9E65B}" type="datetimeFigureOut">
              <a:rPr lang="en-DE" smtClean="0"/>
              <a:t>03.03.22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9E5BF-7CF8-0542-B692-E0C0CFA4E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C7AF-8C19-7249-9EF8-42FFBCC64C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61F5-B726-2D47-A294-550509651906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8963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122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خالق این جهان </a:t>
            </a: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تویی نور بی کران</a:t>
            </a:r>
            <a:endParaRPr lang="fa-IR" sz="50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قدرت تو جاودان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ایزد مهربان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5340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اکنون آزادم نما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اسارت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من ترحم فرما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بازهم ای شاه شاهان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0347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</a:t>
            </a:r>
            <a:r>
              <a:rPr lang="fa-IR" sz="5000" b="1" cap="none" spc="0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خداوندم</a:t>
            </a: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عیسی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ای خداوند یکتا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مرا از خواهش جسم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 </a:t>
            </a:r>
            <a:r>
              <a:rPr lang="fa-IR" sz="5000" b="1" dirty="0" err="1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کلامت</a:t>
            </a: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 کن رها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25294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اکنون آزادم نما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اسارت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من ترحم فرما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بازهم ای شاه شاهان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42268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55A18B9-485E-D743-8697-36B923EF3AF7}"/>
              </a:ext>
            </a:extLst>
          </p:cNvPr>
          <p:cNvSpPr/>
          <p:nvPr/>
        </p:nvSpPr>
        <p:spPr>
          <a:xfrm>
            <a:off x="0" y="0"/>
            <a:ext cx="12192000" cy="6926896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32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5000" b="1" cap="none" spc="0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اکنون آزادم کردی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از اسارت گناه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بر من ترحم کردی</a:t>
            </a:r>
          </a:p>
          <a:p>
            <a:pPr algn="ctr" rtl="1">
              <a:lnSpc>
                <a:spcPct val="150000"/>
              </a:lnSpc>
            </a:pPr>
            <a:r>
              <a:rPr lang="fa-IR" sz="5000" b="1" dirty="0">
                <a:ln w="66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بازهم ای شاه شاهان</a:t>
            </a:r>
          </a:p>
          <a:p>
            <a:pPr algn="ctr" rtl="1">
              <a:lnSpc>
                <a:spcPct val="150000"/>
              </a:lnSpc>
            </a:pPr>
            <a:endParaRPr lang="fa-IR" sz="50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fa-IR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47859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9970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70</Words>
  <Application>Microsoft Macintosh PowerPoint</Application>
  <PresentationFormat>Widescreen</PresentationFormat>
  <Paragraphs>25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 Hosseini</dc:creator>
  <cp:lastModifiedBy>Niloofar Hosseini</cp:lastModifiedBy>
  <cp:revision>1</cp:revision>
  <dcterms:created xsi:type="dcterms:W3CDTF">2022-03-03T18:45:57Z</dcterms:created>
  <dcterms:modified xsi:type="dcterms:W3CDTF">2022-03-03T18:50:33Z</dcterms:modified>
</cp:coreProperties>
</file>