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06"/>
    <p:restoredTop sz="94674"/>
  </p:normalViewPr>
  <p:slideViewPr>
    <p:cSldViewPr snapToGrid="0" snapToObjects="1">
      <p:cViewPr varScale="1">
        <p:scale>
          <a:sx n="115" d="100"/>
          <a:sy n="115" d="100"/>
        </p:scale>
        <p:origin x="232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D0F69-B5E4-5E43-BD84-B80702FE04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FFAC72-BD95-6743-B101-B1102727A1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091C3-9832-FE4B-B763-CA3792D3F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3C9F18-0B20-D048-8E5F-935B84C4D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BD71C0-5C55-BB4B-BB72-8CE643705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8362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F777F-3184-BD46-81B1-B323E2087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64E816-C293-3445-B659-623AC6CA4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8A92-BFC3-8F46-9AA6-11A29DB88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5EA240-8A16-7840-ACCC-E4F770738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05D00A-3B2A-B646-8C09-0E406A93A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614687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2BEECB-947B-8A4A-A225-FCDADFC1BF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86D6E2-A358-DE4D-B070-CC584208B4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BFB5E6-B0A8-EF4C-9BC2-CC5DB87E9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F7AC8A-79D1-4941-BC19-BECB2B5D8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250870-E9FC-1A4D-9B56-645D54A554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5466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6D8E0-822F-8F40-AB5E-E3377DDF4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3E1E68-3306-CC41-B814-6D5941DA2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32304B-AB50-8248-9505-D168B7A43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5F37A0-4DBF-F346-A54B-5787827A7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267B4-6B55-A74A-A073-5BCD0B658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50782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3AA2AB-A85D-B349-ACF0-5F3553F88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3B9C3E-55B7-A742-A00F-F2BDFD9809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7F3619-0012-324B-B734-8B9DCBCA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166D4D-11FF-BB4D-8360-5EF3CC64D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EBCFEC-0122-0141-B56A-9E9DFCE05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788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B868C-F131-A74D-A18D-CA6514980C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713583-799E-B240-BA0F-58B9324C65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5F0A98-85D4-214A-8585-E4009F1CE5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AC0F8F-5C8E-EA40-B92D-4F11DABF95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92B9BB-6CFC-C94F-8847-AFE863D8A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67D9D6-DD6D-3545-9A05-7D0664A06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139970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FB475-C52D-C34F-BC36-220701204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BA715B-E300-1A43-A928-0E15159C31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1AD4EF-F167-5349-9608-3EBCDB743F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361BD57-6355-9144-8108-AC4A8E6310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A5EF7B-C270-884F-B473-32559F4D6A6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A6C069F-9E3A-E54C-A676-72D004FFF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DF3CB4-F3AF-7147-8E13-CAD866AA3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F70AC7-8E0B-C245-B3A5-5E41CBED01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08987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45029-2614-4145-B501-CE2D43598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F138425-8DFC-1841-B93B-E160B02A6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E640EB-2F79-8041-9795-2318E96386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6E7EEF-091E-2C4B-A04F-297AF3A62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6801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A9423B6-AF12-0143-A578-1E4A4EE2C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CB6A4C-E500-7048-8609-04A4A32F88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43541D-5D31-C44E-A227-2F3C5BC3C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0415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8B279-3643-B44C-AFA3-F2173FBAD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8F18AD-6A2A-5340-A07E-9ED611EBBE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BE8051-B107-E143-A6EA-AB01D7D8B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6F32DBE-18A1-344D-A0D9-7BC7899EF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711E03-2FAF-064E-A937-C3ADEFF3F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8A1F4B-05C5-1B45-AAF7-44CA3E2909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924308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EF379C-C573-4444-8689-6F6FA8DD6F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662DAD-733B-3D48-861C-35B9424FBD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3DF29D-27F6-894D-92B7-FB3AD226E0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F14170-2457-2342-83E5-FA5A66E7E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B94B48-C336-5F47-A689-738FB8C8BA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0B995A-BA1F-1443-95F1-D1DADE5FB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66495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B2EFAF-D7BB-9746-9DAD-E89D8FD17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1BA167-83B2-E34E-AA9A-95BBEDE825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EDC386-7CC3-6241-92A9-194BCFB937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600B4-0004-404A-B7E2-3E4C6020BB1A}" type="datetimeFigureOut">
              <a:rPr lang="en-DE" smtClean="0"/>
              <a:t>23.02.22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8E9945-1496-7844-AE66-BAB9AE21EB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0BB186-A7B2-8740-A027-F679369FFA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4C7729-04A8-8547-96F3-2DBB818BB14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636462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68025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5823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صاحب غم ها رنج دیده و </a:t>
            </a: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مضروب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گناهانم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او گشته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تقصیرهای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ما او مجروح گردید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گناهان ما او کوفته گردید</a:t>
            </a: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21218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مهیا شد این شفا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کوه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جلجتا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زخمهای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جاری شد این شفا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8150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ما شد جاری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شفاها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ما شد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شود شیطان مغلوب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6025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تو شد جاری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شفاها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تو شد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شود شیطان مغلوب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77534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مرد درد آشنا مصلوب و تنها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گناهانم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خود را کرد فدا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بخشید من را آزادی از شیطان و گناه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بر صلیب میخکوب کرد از من هر خطا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161742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33336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مهیا شد این شفا</a:t>
            </a:r>
          </a:p>
          <a:p>
            <a:pPr algn="ctr" rtl="1">
              <a:lnSpc>
                <a:spcPct val="150000"/>
              </a:lnSpc>
            </a:pPr>
            <a:r>
              <a:rPr lang="fa-IR" sz="4800" b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کوه </a:t>
            </a:r>
            <a:r>
              <a:rPr lang="fa-IR" sz="48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جلجتا</a:t>
            </a: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از زخمهای عیسی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جاری شد این شفا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2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154952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ما شد جاری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شفاها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ما شد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شود شیطان مغلوب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97080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8E31F53-D16E-334F-9B6E-E3E4D71B4DCD}"/>
              </a:ext>
            </a:extLst>
          </p:cNvPr>
          <p:cNvSpPr/>
          <p:nvPr/>
        </p:nvSpPr>
        <p:spPr>
          <a:xfrm>
            <a:off x="0" y="0"/>
            <a:ext cx="12192000" cy="7073090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0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تو شد جاری</a:t>
            </a:r>
          </a:p>
          <a:p>
            <a:pPr algn="ctr" rtl="1">
              <a:lnSpc>
                <a:spcPct val="150000"/>
              </a:lnSpc>
            </a:pPr>
            <a:r>
              <a:rPr lang="fa-IR" sz="48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شفاها</a:t>
            </a: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و آزادی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 تو شد مصلوب</a:t>
            </a:r>
          </a:p>
          <a:p>
            <a:pPr algn="ctr" rtl="1">
              <a:lnSpc>
                <a:spcPct val="150000"/>
              </a:lnSpc>
            </a:pP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شود شیطان مغلوب</a:t>
            </a: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80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97642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140</Words>
  <Application>Microsoft Macintosh PowerPoint</Application>
  <PresentationFormat>Widescreen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2</cp:revision>
  <dcterms:created xsi:type="dcterms:W3CDTF">2022-02-23T13:24:22Z</dcterms:created>
  <dcterms:modified xsi:type="dcterms:W3CDTF">2022-02-23T13:58:08Z</dcterms:modified>
</cp:coreProperties>
</file>