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96"/>
    <p:restoredTop sz="94687"/>
  </p:normalViewPr>
  <p:slideViewPr>
    <p:cSldViewPr snapToGrid="0" snapToObjects="1">
      <p:cViewPr varScale="1">
        <p:scale>
          <a:sx n="95" d="100"/>
          <a:sy n="95" d="100"/>
        </p:scale>
        <p:origin x="216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3813C-6C96-0249-BD33-8C60BC51C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9EF9E0-D2BD-AD4C-81A0-5FA2285D3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469E8-A3CB-594E-82C9-BDF91E04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63711-5B31-2D4C-8F55-9CBAB898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84918-B2C3-B146-A9F6-B75DEF6F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3236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5C599-6CE4-4B4C-A992-BBE5E2E09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13ACF-B259-8B4E-AC3F-9C0757271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524D3-AD20-5441-AE4C-56C3EC280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5BDDA-31AF-7144-A0EC-C023DBF0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50BB5-6677-8142-A07F-DF73F21F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3751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603356-4A0B-2847-A600-82C0B2CBC6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2F067E-8678-B140-8BE6-F74FA1559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9F3743-1064-A540-9B6C-F485C711D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6E957-0433-5B41-A7B0-A3BA284A2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18458-FAB8-FC43-908D-A8E956ED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5628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70D9F-60AD-BC44-AD21-E6669E3ED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6D081-5F08-5F4C-9E6C-640D40DA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5B4C1-FC4F-D742-8104-2DA97A0B8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DC8AD-9D82-C64B-AF0F-AB27E77C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3E65F-2D5E-094A-9991-710A64469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305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A09D-E85F-E045-A325-975E9322B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D5200-FD23-4C42-98AF-3CF0D685B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8B401-24C8-CD40-BDE7-BE34D9F6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4EF522-FAFA-2343-BDF3-8DE1DECE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D505-B778-3042-BEE0-EAE4070B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2456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C4CEC-272C-5946-8249-E936F2456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D16AA-5CCF-8346-AF6E-C072101D7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1072B-7B39-EA4E-B394-2BBA3D52C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82FA6-9A99-2945-A5FB-2DFBE78EC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6C3F-A6DE-CC46-8919-E5942AE6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73193-B1DA-AA44-B58D-6B418ED78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588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209D-C13C-0445-A83A-714DAF3F7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E1152-2F1E-834D-BF4C-9215D933E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584F0-FCF6-524D-862A-C64B65F20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76757-1108-7942-B0A7-3DE7F2B5D1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D3A5C7-C005-464D-8886-A63EE3F81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9E5D86-8575-AD46-8B48-EA113B3E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E00DD9-F0C7-1045-A49F-D8BE6E16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7912BA-7D92-9F46-A62D-6EF805BBA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067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97E6C-C08C-8544-BCAD-1E0247E6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B11AFD-3A02-7141-84F1-D0873B9ED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D37618-D316-C546-8078-D11A4FDD6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1A2D8-606D-DD44-84F3-1B07B7022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01093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402ACE-40F5-F24C-8077-9557021C4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27D32-7E34-A240-9C25-E475D8601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63DFA-0276-9D4E-8C58-5C259066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7310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C05F-A052-BC41-8951-A3CCDC472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599A0-1942-5C4F-BD48-67B8F1CD7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12777-D682-D74F-869F-A95EFE6E0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DDCAD-6A4C-1049-9322-0CE951B1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54D3C-D9F7-B147-A817-0CD18860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39288-F09C-BC4A-A006-3EB8C6565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41265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A3910-DC58-9548-A515-D0E449F35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1C27C1-C95B-804D-8112-9B4B72D98C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975F1-609A-5B43-B518-33C47672E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1CEF5B-C2F8-A64E-9AB6-06A996A09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6C56-C83F-5E44-AD41-9F5933A111A2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A148F-9056-2142-897F-78FF4D61F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2DA675-E270-2544-BBB6-96F402F66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28432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186BE3-3A97-B14E-A384-11DD651E3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3AAFB-6EFF-7C4F-BBEE-1A0BC3557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F4FD8-1D52-8444-A929-CD8DF581B3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B6C56-C83F-5E44-AD41-9F5933A111A2}" type="datetimeFigureOut">
              <a:rPr lang="en-DE" smtClean="0"/>
              <a:t>17.02.22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B8D3D-0643-AE4E-BA6F-76F782B03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82CE8-19F3-8442-910C-90D633D1B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329B-FECE-274F-8B81-D6D69C0F3F5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3830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507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31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9281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 تو برای پاهایم چراغ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بهر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راههایم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امید و نور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فهم آن برایم حکمت و درایت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بخشد به جان من شوق و سرور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933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9281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مانند یک نهال نشانده نزد رود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سیراب و تازه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می‌کند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 سان آینه که در آن بنگرم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اصلاح و پاکم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می‌کند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42985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9281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 تو دل مرا طاهر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می‌سازد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دلی که چشمه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 پاکت را در دل ذخیره سازم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مانع طغیان جانم است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2545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9281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تأملم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وعده های توست پدر</a:t>
            </a: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در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کلامت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آشکار شد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روی آن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حیاتم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بنا کنم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حیاتی که در عیسی عیان شد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1818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74351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کلمه جسم شد و بین ما ساکن شد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عیسی راز آسمان نمایان شد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526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706667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2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کلمه‌ی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 در مسیح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گشته عیان بهر راه مشتاقان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731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97434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نور و حیات در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راه نجات در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اوست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بخشید امیدی نو به قلب جهان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25180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30D7B4F-E65E-364E-A874-A8C690D29069}"/>
              </a:ext>
            </a:extLst>
          </p:cNvPr>
          <p:cNvSpPr/>
          <p:nvPr/>
        </p:nvSpPr>
        <p:spPr>
          <a:xfrm>
            <a:off x="0" y="0"/>
            <a:ext cx="12191999" cy="692817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کلام تو برای پاهایم چراغ است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 بهر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راههایم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امید و نور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4354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151</Words>
  <Application>Microsoft Macintosh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2022-02-17T11:07:27Z</dcterms:created>
  <dcterms:modified xsi:type="dcterms:W3CDTF">2022-02-17T11:16:40Z</dcterms:modified>
</cp:coreProperties>
</file>