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38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184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733E-B32B-9645-80F5-763F9DFB0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BEB5FB-EB95-7247-BEB3-4CCE2E014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F4F85-7AE7-7C47-BCEA-35D5F268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FC217-C93C-4F40-84F6-4CDC6CBB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BDDFA-83D4-FA4C-8229-83A56FBE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4347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F35F-B4EA-0A42-9B0B-310DBCF79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EDE94-FA57-0342-BFA0-AE4BF1425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880D3-2823-934D-9602-99E09FEE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988FA-C181-5149-AC3C-A7B118E9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254CC-75A1-D04E-A94E-0032BDCF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919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ADC04-EA04-4E42-A984-1ADD8F97A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0D165-82B9-BA40-A45B-DD3C47CEE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957C6-C3B1-0F4A-9674-902553D4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8DAE0-83E1-4A42-9CA6-872A6071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E38BB-B928-1242-A2DE-501FF5F2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9216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F285-EA8F-CB45-BFD7-374F9755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5225-3594-4A49-98F7-3100A109C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2602B-F236-324A-A073-64A6B70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22331-A2CC-B444-98EC-350578BB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8EAB3-0B19-C641-8263-E5B4CDF7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269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47880-317A-1C42-B033-DE35036C7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270AD-D91C-B44A-9EC9-FD15F23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DF16D-6BF8-DC42-90B4-29E7823C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206A1-3ABC-EC45-94B1-E8684D6B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FF165-6953-1340-B88C-E0BBEB54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594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37D6-FAA7-4C44-962D-983BAFD0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A77E4-647F-3F4A-9478-3D964CED7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65152-C789-AD4B-83AB-B0FD76BBD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3053E-422A-8D4C-9694-BB1D864B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63F73-D27A-2C45-888F-700F9D99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AC4D7-CD1F-AF42-916D-725DC27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3327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1B39-C99E-8E41-B4E2-9CEADA235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48851-D8F3-5642-8CC9-73D9F0EC4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FCFBD-2D32-FD4B-81BC-391C3BBB0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FF878-D0B9-CD46-92A5-576A464E6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EAC85-7CD7-E942-8E68-6F808C9DE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E805FC-CC3E-6A4B-9C10-BBE08721B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C9709-6136-A349-8BC8-6B32FE31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2F566B-35B9-CB46-9FAD-2A35DD47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0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A1F5-9D25-8442-B89E-21728121E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1A7421-401D-7244-81A5-B2E95553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281B7B-E330-414E-9601-2604D239D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8DECC-3B73-DF41-B79A-27ABE127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474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059B2-F5C5-DA4D-B061-99E05849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4BB62-1082-CF45-9CC0-91CA1FE7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62ADD-741F-BF4D-A509-C9B79517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701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CC77-335A-374B-901B-57ADB925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23423-9088-3E47-9A44-90834B59E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04D26-4EB3-FF42-B72B-513A196F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51CA6-73A4-804E-9A16-2D8AA276B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1C74D-DFF8-4C43-97F8-FBC0D7E97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E653F-2A2D-C844-AE2A-0FDDD5C8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8996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3D2AE-BFD5-0940-BC95-EDA1040C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B9BDA8-5FE3-9A4F-B00C-B28181FC1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96DB1-2F6C-5645-8172-1068A2AF9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E38FF-46D3-C246-9545-3E190CF1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3CCBF-2B3E-AA43-AC1F-D3CF24B7B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A1E45-9983-014A-B0DC-BED78EB7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73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1AA780-56CC-5A43-9D5E-B379F8043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5D098-4675-B54F-AFC8-1BC6174D2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5173D-63CE-394B-A0FE-EE179AFAF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DB63E-E9F1-9C47-8878-220270D65AF6}" type="datetimeFigureOut">
              <a:rPr lang="en-DE" smtClean="0"/>
              <a:t>27.01.22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DA05B-5EF5-784D-ACC0-C800DF248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ACBF6-A558-C748-BF61-178E872D3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6733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750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45134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 من زیباتر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هزاران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ده هزاران</a:t>
            </a:r>
            <a:endParaRPr 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16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3527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یشوعا</a:t>
            </a:r>
            <a:endParaRPr lang="fa-IR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ما در توست عیسی</a:t>
            </a:r>
            <a:endParaRPr lang="en-US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8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45134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 من زیباتر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هزاران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ده هزاران</a:t>
            </a:r>
            <a:endParaRPr 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64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3527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یشوعا</a:t>
            </a:r>
            <a:endParaRPr lang="fa-IR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ما در توست عیسی</a:t>
            </a:r>
            <a:endParaRPr lang="en-US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83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5575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ملکوت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قوت از </a:t>
            </a:r>
            <a:r>
              <a:rPr lang="fa-IR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آن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</a:t>
            </a:r>
            <a:r>
              <a:rPr lang="fa-IR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لال از آن توست 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آمین</a:t>
            </a:r>
            <a:endParaRPr 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1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53094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آزادی در نام توست ،‌ </a:t>
            </a:r>
            <a:r>
              <a:rPr lang="fa-IR" sz="5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 در نام توست ،‌ </a:t>
            </a:r>
            <a:r>
              <a:rPr lang="fa-IR" sz="5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حیات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نیست مانند تو ای عیسی ، عیسی</a:t>
            </a:r>
            <a:endParaRPr lang="en-US" sz="5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3527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یشوعا</a:t>
            </a:r>
            <a:endParaRPr lang="fa-IR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ما در توست عیسی</a:t>
            </a:r>
            <a:endParaRPr lang="en-US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6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38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</Words>
  <Application>Microsoft Macintosh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2022-01-27T17:57:18Z</dcterms:created>
  <dcterms:modified xsi:type="dcterms:W3CDTF">2022-01-27T18:09:20Z</dcterms:modified>
</cp:coreProperties>
</file>