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7"/>
    <p:restoredTop sz="94686"/>
  </p:normalViewPr>
  <p:slideViewPr>
    <p:cSldViewPr snapToGrid="0" snapToObjects="1">
      <p:cViewPr varScale="1">
        <p:scale>
          <a:sx n="98" d="100"/>
          <a:sy n="98" d="100"/>
        </p:scale>
        <p:origin x="22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80779-6876-E64B-9441-1B9D01321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7779F-47FC-DA4A-86D5-F637CED63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571D4-AFA0-4B4D-BD56-6A442CA4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19.04.21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6E336-A370-B64C-89DF-9D397629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1300C-C969-EA40-945D-172F7F4B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85640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C0D0B-D39B-B84D-BBA0-EED9A115D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1E6E8-6CC1-FE4A-9928-3FEB202D4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46A62-145F-3A4E-9577-25A10F3B5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19.04.21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ED930-71B8-2E4E-BD76-7E4073DB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5A1E7-5D27-FB42-9626-8FEE4FFD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8475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0515D3-795A-534B-9A17-78120064B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6ABC3A-8B76-3248-8D11-B0216F1A8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19DC7-F984-3247-A9E4-5CC3B10D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19.04.21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494FB-76C0-C74B-AB72-7C5F3E14E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3C14A-A957-5746-9F8D-0627978B1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0614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E2281-F65F-0840-93DC-6B1C667AE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52021-65F6-F44D-AB78-F01D80D53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D9AD1-CEAE-E54A-9BA6-ADEF2E9A8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19.04.21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939C6-9623-BA49-9D0B-2645DF9B9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7B525-D579-414D-ABE3-48168B6A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042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4712-AE06-1C4B-A03A-4D3905931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0546B-F73E-FB42-AC41-B20E83BD9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2D801-C6D7-4940-B694-CC7123A3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19.04.21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44A95-F638-9449-873C-594FA6D5F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D5053-CA8B-BD40-9811-0D10AD39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580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D10C5-B479-9F45-BDDF-17393C88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1E4DD-19EA-D543-9154-89334F986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76EDD-3628-9F4F-8A42-A0503D791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B43C6-8F54-D541-A0B9-2554B0B3B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19.04.21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2714C-807E-234A-9C19-A480A897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7BDD6-6E4D-F244-B039-9AB2A6C22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0325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D126E-5B00-FD4D-9E08-4940BF055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DBFCA-24DF-1E48-8E7A-94B3028EA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37450-354B-B449-A028-075528FC1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79B54E-F7DD-B841-AC0F-C7D5E8F9C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E0E16-9158-E54C-B2E8-0FCA39EA10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8F506D-0AD6-6548-B36A-FA23F71E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19.04.21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263501-1255-3E43-911E-3181055D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512D60-9425-BD40-98DF-F05F8A5F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6768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5A9DB-D17A-3641-8915-58C253B84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B54BB-43EB-BF4E-BFFA-2B2EBD81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19.04.21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716DF-1616-DB46-8308-BBAC6179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5C1B2-FDAC-D642-8A8C-0611D631B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3931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D44458-1869-FB45-8DF3-C5FF5EB72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19.04.21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3F9123-9927-9440-B27D-CD7BA666C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38E71-3A44-7541-8629-32DB176E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2279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0C0DF-CD46-B149-B141-888F48ACB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13F20-1803-0445-84A5-ABF17344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FD5D5-3C03-544E-B832-4E56EB84A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0A9BF-27EE-8743-8B2A-ADB6BBBA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19.04.21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2810F-56A9-F642-8AC2-CB59B614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F0F8F-F0B2-604A-B6D6-B7566B1A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6438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A1DEF-81C0-7E4B-8EF8-28CDC0C54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F89905-C3C1-CC4E-B3B7-6A2816742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88110-0512-464D-9BC9-9D3856ED1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AADFD-F111-F546-8029-2B5464A8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4E34-984D-934E-83E4-EE30DCC9A4EA}" type="datetimeFigureOut">
              <a:rPr lang="en-DE" smtClean="0"/>
              <a:t>19.04.21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5CDA1-C704-9A44-B980-DE6014EF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E50F9-8859-6641-8A4F-37430A38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4540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1000" b="-6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029B3E-2DE3-B540-8EEB-6325E0936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00DD74-2891-C549-BFFC-432330A40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CA3F6-701A-234E-BB83-250E81B8A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04E34-984D-934E-83E4-EE30DCC9A4EA}" type="datetimeFigureOut">
              <a:rPr lang="en-DE" smtClean="0"/>
              <a:t>19.04.21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4C258-1C9A-A347-AE96-2F0036711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4354D-462F-374C-A0B0-BC8B60DE9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6F97B-A7BD-3044-87C0-613B51DAFB2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9879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4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505221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10160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روح خدا روح تسلی و شفا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کن وجود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خالیم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از روح ایمان و دعا</a:t>
            </a:r>
            <a:endParaRPr lang="en-DE" sz="4800" b="1" dirty="0">
              <a:ln w="10160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نور و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شبنمی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بر لحظه های بی مجال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لمست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هوای تازه ایست ، در صبح فردای محال</a:t>
            </a:r>
            <a:endParaRPr lang="en-DE" sz="4800" b="1" dirty="0">
              <a:ln w="10160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35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505612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10160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بنشسته بر بال نسیم اکنون بیا به دیدنم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زیر نگاه سایه ها نقشی بزن بر بودنم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آه ای طلوع بی غروب در فصل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پاییزم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بهار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خاک زمین تشنه ام روح حیات بر من ببار</a:t>
            </a:r>
            <a:endParaRPr lang="en-DE" sz="4800" b="1" dirty="0">
              <a:ln w="10160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1574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505221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10160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روح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روح خدا روح تسلی و شفا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کن وجود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خالیم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از روح ایمان و دعا</a:t>
            </a:r>
            <a:endParaRPr lang="en-DE" sz="4800" b="1" dirty="0">
              <a:ln w="10160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باران نور و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شبنمی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بر لحظه های بی مجال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لمست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هوای تازه ایست ، در صبح فردای محال</a:t>
            </a:r>
            <a:endParaRPr lang="en-DE" sz="4800" b="1" dirty="0">
              <a:ln w="10160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706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505612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10160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آیینه باش در سینه ام ، بر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تیرگیم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دستی گذار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خاک خشک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هستی‌ام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بذری بپاش باغی برآر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کن مرا از نور خود ، نور حقیقت و کمال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روح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منجیم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مسیح ، روح حیات بی زوال</a:t>
            </a:r>
            <a:endParaRPr lang="en-DE" sz="4800" b="1" dirty="0">
              <a:ln w="10160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000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7D4330D-3920-4840-964C-D1AC1EFBDFC5}"/>
              </a:ext>
            </a:extLst>
          </p:cNvPr>
          <p:cNvSpPr/>
          <p:nvPr/>
        </p:nvSpPr>
        <p:spPr>
          <a:xfrm>
            <a:off x="1" y="0"/>
            <a:ext cx="12192000" cy="505612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10160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کن مرا از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آتشت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از روح ایمان و دعا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کن وجود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خالیم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از روح ایمان و دعا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کن مرا از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آتشت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از روح ایمان و دعا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پر کن وجود </a:t>
            </a:r>
            <a:r>
              <a:rPr lang="fa-IR" sz="4800" b="1" dirty="0" err="1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خالیم</a:t>
            </a:r>
            <a:r>
              <a:rPr lang="fa-IR" sz="4800" b="1" dirty="0">
                <a:ln w="10160">
                  <a:solidFill>
                    <a:schemeClr val="tx1"/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از روح ایمان و دعا</a:t>
            </a:r>
            <a:endParaRPr lang="en-DE" sz="4800" b="1" dirty="0">
              <a:ln w="10160">
                <a:solidFill>
                  <a:schemeClr val="tx1"/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2501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78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187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2021-04-19T17:25:24Z</dcterms:created>
  <dcterms:modified xsi:type="dcterms:W3CDTF">2021-04-19T17:42:42Z</dcterms:modified>
</cp:coreProperties>
</file>