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5C9A-F3B5-4BCD-84BB-C0930FB08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6A98D-1D8E-4BD8-931F-E343ED2BD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2CC1-316B-45C8-89EF-86F80671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E833-F7EE-462A-9AF0-894A49F6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929A2-5C37-4E7A-81D7-C775257E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9437-0789-4E09-9A9C-F96F865F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17470-8813-4855-B1EB-AC1A1641D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77A3A-1DB0-44DC-A458-C771ADD6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DD6A4-0E2E-415D-BEC2-E3D7368C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E6977-F305-452B-94E1-657F00C8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15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80C79-4734-48E9-8E8A-25CCE3396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03514-BC9D-41BA-8A49-141D658F5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EAAC3-338B-431F-BC4E-3CD5411E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1F07F-1E24-4B88-B7F5-1070BA4B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9F6EF-206F-4C16-B772-355D1CCB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2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A737-B830-43BE-8F88-2ED2477B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C120-9496-4454-A0C5-DCDE13D4A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FC60E-3A51-4E92-B48C-3AF57910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D7275-4922-42EC-831D-BD2B9B43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28418-D52E-4A1D-924F-3666FB34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2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2961-5BF4-44B6-8298-89C14A5D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41BDD-6C9C-4FF4-8100-7273EA073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B34AE-294E-4691-8510-423D841D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FF8D2-A7AB-4B9C-8E22-D0CEB0ED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806D0-01F5-4D53-923F-F67E89E1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1E5A-0703-4EB7-9D6C-900BEF30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6455-9F97-4B5E-B44A-86E984B89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206F9-826E-4FDB-B4E1-87A989030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B8ACC-1F5D-4F1E-A61A-785C0F04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5574C-2084-49FE-B582-FA309DE1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BC117-AFE2-4B40-BFA4-0A69792F9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29EB-3602-4981-8EAE-992CC7D1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05E0C-8BF8-4570-BFE8-9F8CF5438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7089B-0542-4963-852C-E298EBE6F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200B-B472-4CE8-A31D-CCEB38047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726E2-8111-492A-A32C-1181D94BC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7DEB0-F361-4078-B120-D08E16B0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EFFF3-9542-4338-9711-4E0DA330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109D4-ECE4-42CE-A36C-D90AF7A3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7FDE-6A7F-47BD-AE1A-80C7DEA7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6F68C-6501-4096-8FF5-E86CA5B0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1B7A6-43C2-45EE-AB12-92ACEE88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5DC8A-304D-4D82-8E01-935F4840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0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33FAA-6650-4951-88A7-EED5535C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AC1B1-6020-4655-935D-5A989A69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45930-8C16-4775-A867-18D0A8AC9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4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1101-6974-4CD1-9D70-CA6CF08AC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F4E90-963E-4F78-9457-8FC47B835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FEA31-0740-4EEE-B18E-76C18369D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7F2DE-7684-499B-8AEB-84ACBF2A4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60700-2ACB-4843-BC52-83032F24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25452-5EAB-49A1-AF26-D13CEEC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6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4A55-E3CF-4A15-BB42-C61A0D7BF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E25CC9-4BA8-4724-A9D1-9E896F985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9BB54-0893-47EE-B71B-C0DBB1C54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FCADC-7022-4266-ADC9-E3AA456E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D2FFF-D954-4CA6-A774-41258554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293DB-28FA-4D61-91E9-49DD4CC9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0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31A1B-C33F-4B34-AF3F-89CB8328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B910C-4308-4245-AFA9-1A7583B59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B3212-04D4-46E9-978F-74ABFD473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542D-01A9-4891-AF5A-6F76281B8E88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1462-DBF3-453E-A064-716B7AEDA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3C27-C74A-490A-BE7B-B245F8E6F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2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3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52682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منجـی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ـ</a:t>
            </a: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 عیـسی ، ای شـاه جـلال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سـتایـمت ، بـا تـمام جـان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اوه هللویاه ، اوه هللویاه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اوه هللویاه ، اوه هللویاه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898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52682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در غـم و سخـتی ، تـنگی و جـفـا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تـنـها امـیـدم ، تـوئـی ای عـیـسی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اوه هللویاه ، اوه هللویاه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اوه هللویاه ، اوه هللویاه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996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52682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وعـده داده ای ، زود بـر مـی گـردی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فـرزنـدانـت را ، نـزدت مـی خـوانـی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اوه هللویاه ، اوه هللویاه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اوه هللویاه ، اوه هللویاه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989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854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2020-11-30T12:17:52Z</dcterms:created>
  <dcterms:modified xsi:type="dcterms:W3CDTF">2020-11-30T12:18:06Z</dcterms:modified>
</cp:coreProperties>
</file>