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B881C-39D0-4B41-A836-61F818F61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06CE0F-56D6-40FA-A963-2020D9762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69325-6030-45AD-8FF3-6CC720A2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32E9B-0F97-4296-8B6A-3FA993C32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517CD4-EB67-436D-B3E5-11F8B73B6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039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82FAD-2CA7-4E7E-9351-AB17A2C7E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77B459-9419-4098-ACC0-85D022CC3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BAFF2-61ED-48CA-82BC-EC7429F8F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C0261-2B6F-4C5D-A69E-300824FFE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D4544-C732-449A-9A74-F2D73DFA7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77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B2DD8D-9270-4BDE-9B30-410DF919B9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5B4A43-2C77-4A46-8A3A-704255654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0482B-4549-4D77-9A80-F58BF3C11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B4411-FC45-488C-9549-C8B9692AC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16F75-60B7-47BD-A9B1-D6B93D14E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8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F6BA3-1AF9-4AD1-8F95-C9E838B92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60678-1716-4BA7-9FBD-6D6BD4D25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225FE-A154-454F-B6C7-C5B21ADCD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17C32-38EF-49D5-AA36-8843F8E20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D0B4E-C196-4200-8B02-A19BE5E40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55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64CB5-928D-4D0E-9566-44526BABC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E93A0-A465-4FF9-B0EC-FDBC3C2CC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C7724-2A1F-4269-A594-E46BDB3B4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96F03-6E4F-402B-9F32-FEF66CBFC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24198-5E44-45CD-961B-DE5E90CA6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41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3BD19-F16F-4D44-B290-2A7B044EF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FE005-5A46-4E58-A395-FE1082BE41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543500-0907-4012-96D5-910BD02C9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12AD91-BC94-4F63-A7D5-B33025B1A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8C0DD-591A-4A9B-B320-E67E98A83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25983-BA05-4CD4-A475-9FD7FC667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840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8F831-B5CC-4946-ADBD-615F1FB8C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937194-A5C2-4B2C-AB3F-F2C153AC8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8C98D8-9CDC-44B3-9649-A8C7556179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F72AE6-D508-4B6A-9EFC-F896475E8B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39EC68-D0FF-40D8-9EFC-EC9F3EA570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A0D4C7-3D9C-4190-862C-4F56A197A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B88194-B149-47B5-BD7E-17F5ED27E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9ADD7A-499B-4005-8B52-52733ECAD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32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044F6-DBBA-424C-952D-F398E7A27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A5DD71-4F12-4359-A839-CC68C8E05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176845-7B07-41C6-AC87-0F30839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6477-9EDC-4D86-9DBF-1005C9697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46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27A6D7-68CA-4064-9C83-1981AD2A4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47A88E-5037-440B-8131-40D9D1524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F35E46-7AC3-44A1-90FF-A3E42AB42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893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C13EA-A44A-4F70-BEB2-60C5228B1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668AA-84F6-4399-B7F0-08CCEAA15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AE0555-AD46-42CC-B53C-1B95CBD70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4378F-E0FC-4E09-96DF-0F5AADC22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6B6479-D796-4EA3-B1C7-DB91487D0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4C3911-E1AE-475C-A3F4-2708D88E3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105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4A07E-DA38-420A-8D2B-62F9BA685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BD09F5-0945-4358-A5E8-12669CCCC0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99546E-4E3B-451A-9610-02A204111E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E93128-5DC9-4626-B33D-DB3C47440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A559-EFBC-43FF-8749-01820595F8F8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858AE7-70B1-4182-B1A7-367A10FC6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4BAFB-A002-4B39-ABE1-97045290B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45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23D075-849F-4D88-BA87-DC2C08D70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772EE-5C0D-4E54-85F4-25EB8D9AD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144F8-B03F-4401-A1DC-241B685585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8A559-EFBC-43FF-8749-01820595F8F8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45216-59C9-41D5-82A6-E11A7A829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9630D-D0BA-4E44-8E13-D27CC0B8C9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77DFA-C29D-4D9B-83E9-0A29782F61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00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7620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1600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6E974A-20EA-4564-ACA4-A41E946BE2C7}"/>
              </a:ext>
            </a:extLst>
          </p:cNvPr>
          <p:cNvSpPr/>
          <p:nvPr/>
        </p:nvSpPr>
        <p:spPr>
          <a:xfrm>
            <a:off x="1" y="0"/>
            <a:ext cx="12192000" cy="53605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b="1" dirty="0">
              <a:ln w="0">
                <a:solidFill>
                  <a:schemeClr val="tx1"/>
                </a:solidFill>
              </a:ln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    هرچه دارم از ته دل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    تقدیم عیسی کنم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    پیوسته در حضور او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    با اطمینان پیش روم </a:t>
            </a:r>
            <a:endParaRPr lang="en-US" sz="5400" b="1" dirty="0">
              <a:ln w="0">
                <a:solidFill>
                  <a:schemeClr val="tx1"/>
                </a:solidFill>
              </a:ln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8516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6E974A-20EA-4564-ACA4-A41E946BE2C7}"/>
              </a:ext>
            </a:extLst>
          </p:cNvPr>
          <p:cNvSpPr/>
          <p:nvPr/>
        </p:nvSpPr>
        <p:spPr>
          <a:xfrm>
            <a:off x="1" y="0"/>
            <a:ext cx="12192000" cy="53605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b="1" dirty="0">
              <a:ln w="0">
                <a:solidFill>
                  <a:schemeClr val="tx1"/>
                </a:solidFill>
              </a:ln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    تـقدیـمت کنم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    تـسـلیمت کنم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    همه چیز را ای خداوند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    تـقـدیمت کنم </a:t>
            </a:r>
            <a:endParaRPr lang="en-US" sz="5400" b="1" dirty="0">
              <a:ln w="0">
                <a:solidFill>
                  <a:schemeClr val="tx1"/>
                </a:solidFill>
              </a:ln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13917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6E974A-20EA-4564-ACA4-A41E946BE2C7}"/>
              </a:ext>
            </a:extLst>
          </p:cNvPr>
          <p:cNvSpPr/>
          <p:nvPr/>
        </p:nvSpPr>
        <p:spPr>
          <a:xfrm>
            <a:off x="1" y="0"/>
            <a:ext cx="12192000" cy="53605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b="1" dirty="0">
              <a:ln w="0">
                <a:solidFill>
                  <a:schemeClr val="tx1"/>
                </a:solidFill>
              </a:ln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    با تواضع در پیش تخت خدا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    زانـو  زنـم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    از خوشیِ زودگذر این جهان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    دل  بـرکـنـم</a:t>
            </a:r>
            <a:endParaRPr lang="en-US" sz="5400" b="1" dirty="0">
              <a:ln w="0">
                <a:solidFill>
                  <a:schemeClr val="tx1"/>
                </a:solidFill>
              </a:ln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42621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6E974A-20EA-4564-ACA4-A41E946BE2C7}"/>
              </a:ext>
            </a:extLst>
          </p:cNvPr>
          <p:cNvSpPr/>
          <p:nvPr/>
        </p:nvSpPr>
        <p:spPr>
          <a:xfrm>
            <a:off x="1" y="0"/>
            <a:ext cx="12192000" cy="53605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b="1" dirty="0">
              <a:ln w="0">
                <a:solidFill>
                  <a:schemeClr val="tx1"/>
                </a:solidFill>
              </a:ln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    تـقدیـمت کنم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    تـسـلیمت کنم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    همه چیز را ای خداوند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    تـقـدیمت کنم </a:t>
            </a:r>
            <a:endParaRPr lang="en-US" sz="5400" b="1" dirty="0">
              <a:ln w="0">
                <a:solidFill>
                  <a:schemeClr val="tx1"/>
                </a:solidFill>
              </a:ln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60963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6E974A-20EA-4564-ACA4-A41E946BE2C7}"/>
              </a:ext>
            </a:extLst>
          </p:cNvPr>
          <p:cNvSpPr/>
          <p:nvPr/>
        </p:nvSpPr>
        <p:spPr>
          <a:xfrm>
            <a:off x="1" y="0"/>
            <a:ext cx="12192000" cy="53605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b="1" dirty="0">
              <a:ln w="0">
                <a:solidFill>
                  <a:schemeClr val="tx1"/>
                </a:solidFill>
              </a:ln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    زندگیم ای خداوند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    تقدیم دست های توست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    همواره اعتمادم بر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    خون پربهای توست</a:t>
            </a:r>
            <a:endParaRPr lang="en-US" sz="5400" b="1" dirty="0">
              <a:ln w="0">
                <a:solidFill>
                  <a:schemeClr val="tx1"/>
                </a:solidFill>
              </a:ln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41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6E974A-20EA-4564-ACA4-A41E946BE2C7}"/>
              </a:ext>
            </a:extLst>
          </p:cNvPr>
          <p:cNvSpPr/>
          <p:nvPr/>
        </p:nvSpPr>
        <p:spPr>
          <a:xfrm>
            <a:off x="1" y="0"/>
            <a:ext cx="12192000" cy="53605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b="1" dirty="0">
              <a:ln w="0">
                <a:solidFill>
                  <a:schemeClr val="tx1"/>
                </a:solidFill>
              </a:ln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    تـقدیـمت کنم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    تـسـلیمت کنم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    همه چیز را ای خداوند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    تـقـدیمت کنم </a:t>
            </a:r>
            <a:endParaRPr lang="en-US" sz="5400" b="1" dirty="0">
              <a:ln w="0">
                <a:solidFill>
                  <a:schemeClr val="tx1"/>
                </a:solidFill>
              </a:ln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29234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6E974A-20EA-4564-ACA4-A41E946BE2C7}"/>
              </a:ext>
            </a:extLst>
          </p:cNvPr>
          <p:cNvSpPr/>
          <p:nvPr/>
        </p:nvSpPr>
        <p:spPr>
          <a:xfrm>
            <a:off x="1" y="0"/>
            <a:ext cx="12192000" cy="53605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b="1" dirty="0">
              <a:ln w="0">
                <a:solidFill>
                  <a:schemeClr val="tx1"/>
                </a:solidFill>
              </a:ln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    با روحت پرساز وجودم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    شادی ، قوت ، کن عطا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    با کـلامت ، با حضورت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    کن سـیـراب جـان مـرا</a:t>
            </a:r>
            <a:endParaRPr lang="en-US" sz="5400" b="1" dirty="0">
              <a:ln w="0">
                <a:solidFill>
                  <a:schemeClr val="tx1"/>
                </a:solidFill>
              </a:ln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4815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6E974A-20EA-4564-ACA4-A41E946BE2C7}"/>
              </a:ext>
            </a:extLst>
          </p:cNvPr>
          <p:cNvSpPr/>
          <p:nvPr/>
        </p:nvSpPr>
        <p:spPr>
          <a:xfrm>
            <a:off x="1" y="0"/>
            <a:ext cx="12192000" cy="53605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b="1" dirty="0">
              <a:ln w="0">
                <a:solidFill>
                  <a:schemeClr val="tx1"/>
                </a:solidFill>
              </a:ln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    تـقدیـمت کنم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    تـسـلیمت کنم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    همه چیز را ای خداوند</a:t>
            </a:r>
          </a:p>
          <a:p>
            <a:pPr algn="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    تـقـدیمت کنم </a:t>
            </a:r>
            <a:endParaRPr lang="en-US" sz="5400" b="1" dirty="0">
              <a:ln w="0">
                <a:solidFill>
                  <a:schemeClr val="tx1"/>
                </a:solidFill>
              </a:ln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95338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140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3</cp:revision>
  <dcterms:created xsi:type="dcterms:W3CDTF">2020-10-14T11:55:15Z</dcterms:created>
  <dcterms:modified xsi:type="dcterms:W3CDTF">2020-10-14T12:19:50Z</dcterms:modified>
</cp:coreProperties>
</file>