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7012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61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472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78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190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7275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25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305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5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78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36C8-FD68-4F86-AB32-9FBD2BB48E7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733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336C8-FD68-4F86-AB32-9FBD2BB48E75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41784-BEDD-4CFA-97A2-D348B68984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069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8083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anchor="t">
            <a:normAutofit/>
          </a:bodyPr>
          <a:lstStyle/>
          <a:p>
            <a:pPr algn="r" rtl="1">
              <a:lnSpc>
                <a:spcPct val="150000"/>
              </a:lnSpc>
            </a:pPr>
            <a:r>
              <a:rPr lang="fa-IR" sz="1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</a:t>
            </a:r>
            <a:endParaRPr lang="fa-IR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قدوس قدوس قدوس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خداوند خدای قادر مطلق</a:t>
            </a: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که بود و هست ومی آید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algn="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بُـــوَد پر از جلالت آسمان و زمین</a:t>
            </a:r>
          </a:p>
        </p:txBody>
      </p:sp>
    </p:spTree>
    <p:extLst>
      <p:ext uri="{BB962C8B-B14F-4D97-AF65-F5344CB8AC3E}">
        <p14:creationId xmlns:p14="http://schemas.microsoft.com/office/powerpoint/2010/main" val="516166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5644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endParaRPr lang="en-GB" sz="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سزاوار برکت ، سزاوار حرمت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سزاوار جلال ، سزاوار قدرت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سزاوار پرستش ، سزاوار ستایش</a:t>
            </a:r>
            <a:endParaRPr lang="en-GB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سزاوار حمد و تمجید ، سزاوار شکرگذاری</a:t>
            </a:r>
          </a:p>
        </p:txBody>
      </p:sp>
    </p:spTree>
    <p:extLst>
      <p:ext uri="{BB962C8B-B14F-4D97-AF65-F5344CB8AC3E}">
        <p14:creationId xmlns:p14="http://schemas.microsoft.com/office/powerpoint/2010/main" val="3665677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5644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endParaRPr lang="en-GB" sz="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ســـزاوار تـمام  دلـم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ســـزاوار تـمام 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جـانـم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ســـزاوار تـمام 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فـکـرم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ســـزاوار تـمام  </a:t>
            </a: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قـدرتـم</a:t>
            </a:r>
          </a:p>
        </p:txBody>
      </p:sp>
    </p:spTree>
    <p:extLst>
      <p:ext uri="{BB962C8B-B14F-4D97-AF65-F5344CB8AC3E}">
        <p14:creationId xmlns:p14="http://schemas.microsoft.com/office/powerpoint/2010/main" val="1063789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5644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endParaRPr lang="en-GB" sz="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1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ای عـیـسـی تو بود و نبودم هستی</a:t>
            </a:r>
            <a:endParaRPr lang="fa-IR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تـو دار و ندارم هستی</a:t>
            </a:r>
            <a:endParaRPr lang="fa-IR" sz="54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تو سـزاوار هستی</a:t>
            </a:r>
            <a:endParaRPr lang="fa-IR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83034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56440" cy="6858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r" rtl="1">
              <a:lnSpc>
                <a:spcPct val="150000"/>
              </a:lnSpc>
              <a:buNone/>
            </a:pPr>
            <a:endParaRPr lang="en-GB" sz="1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1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ای منجی من ،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ای حیات من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ای محبوب من </a:t>
            </a:r>
          </a:p>
          <a:p>
            <a:pPr marL="0" indent="0" algn="r" rtl="1">
              <a:lnSpc>
                <a:spcPct val="150000"/>
              </a:lnSpc>
              <a:buNone/>
            </a:pPr>
            <a:r>
              <a:rPr lang="fa-IR" sz="48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  <a:cs typeface="+mj-cs"/>
              </a:rPr>
              <a:t>    </a:t>
            </a:r>
            <a:r>
              <a:rPr lang="fa-IR" sz="5400" b="1" dirty="0">
                <a:ln w="0">
                  <a:solidFill>
                    <a:schemeClr val="tx1"/>
                  </a:solidFill>
                </a:ln>
                <a:effectLst>
                  <a:glow rad="101600">
                    <a:schemeClr val="bg1">
                      <a:alpha val="40000"/>
                    </a:schemeClr>
                  </a:glow>
                </a:effectLst>
              </a:rPr>
              <a:t>تو عیسی هستی</a:t>
            </a:r>
            <a:endParaRPr lang="fa-IR" sz="4800" b="1" dirty="0">
              <a:ln w="0">
                <a:solidFill>
                  <a:schemeClr val="tx1"/>
                </a:solidFill>
              </a:ln>
              <a:effectLst>
                <a:glow rad="101600">
                  <a:schemeClr val="bg1">
                    <a:alpha val="40000"/>
                  </a:schemeClr>
                </a:glo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7708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5951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103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2017-11-07T20:33:55Z</dcterms:created>
  <dcterms:modified xsi:type="dcterms:W3CDTF">2020-10-13T17:53:37Z</dcterms:modified>
</cp:coreProperties>
</file>