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3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22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9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44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56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65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88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76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88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94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88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65F7-AE50-4897-ADCB-D30FB041F59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53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748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592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105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GB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چشـمـانم  را  بـر می افرازم</a:t>
            </a:r>
            <a:endParaRPr lang="en-GB" sz="60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GB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بـه  سـویـت  خـداونـدم</a:t>
            </a:r>
            <a:endParaRPr lang="en-GB" sz="60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GB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اعـانـتم  از  جـانـب  تـوسـت</a:t>
            </a:r>
            <a:endParaRPr lang="en-GB" sz="60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GB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  سَـــروَر  و  مـسـیحِ  مـن </a:t>
            </a:r>
            <a:endParaRPr lang="en-US" sz="60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59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0164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US" sz="32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GB" sz="7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از آسمان بریز آتش روح خود</a:t>
            </a:r>
            <a:endParaRPr lang="en-GB" sz="72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GB" sz="7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جلالت را نمایان کن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(۲) </a:t>
            </a:r>
            <a:endParaRPr lang="en-US" sz="72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355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592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05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GB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دسـتهـایم  را  بـر می افـرازم </a:t>
            </a:r>
          </a:p>
          <a:p>
            <a:pPr algn="r" rtl="1">
              <a:lnSpc>
                <a:spcPct val="150000"/>
              </a:lnSpc>
            </a:pPr>
            <a:r>
              <a:rPr lang="en-GB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بـه  سـویـت  خـداونـدم </a:t>
            </a:r>
          </a:p>
          <a:p>
            <a:pPr algn="r" rtl="1">
              <a:lnSpc>
                <a:spcPct val="150000"/>
              </a:lnSpc>
            </a:pPr>
            <a:r>
              <a:rPr lang="en-GB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مـشـتـاق  دیـدار  تـو  پــدر</a:t>
            </a:r>
          </a:p>
          <a:p>
            <a:pPr algn="r" rtl="1">
              <a:lnSpc>
                <a:spcPct val="150000"/>
              </a:lnSpc>
            </a:pPr>
            <a:r>
              <a:rPr lang="en-GB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آن  حـضـور  شـیرین   تـو</a:t>
            </a:r>
            <a:endParaRPr lang="en-US" sz="60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342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0164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US" sz="32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GB" sz="7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از آسمان بریز آتش روح خود</a:t>
            </a:r>
            <a:endParaRPr lang="en-GB" sz="72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GB" sz="7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جلالت را نمایان کن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(۲) </a:t>
            </a:r>
            <a:endParaRPr lang="en-US" sz="72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929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84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71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2018-08-21T11:54:14Z</dcterms:created>
  <dcterms:modified xsi:type="dcterms:W3CDTF">2020-10-13T15:05:51Z</dcterms:modified>
</cp:coreProperties>
</file>