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4D5-43A8-4FED-B33F-EBC9EA464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B770-1936-45BB-B21F-021B1E103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6719B-1B9E-4456-B856-5B7CDF61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3FDC3-195F-4901-8208-74266211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FD3C0-FEC7-46D9-9326-92C72178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5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47A61-0230-4FD1-83BF-45CB8D9D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6F1BA-FC50-482D-BC93-85B9DA5FF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E5F23-B545-4AAA-A434-9E45EF40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FE46A-2ED6-4E9B-A39E-24EFB7DE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71AE4-D9F6-471D-B10E-34CD48A2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1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76BE5-9A5A-4A51-BA70-B6A16D36C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A9E1E-80B0-4DE3-A6C9-FAB58CA8C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48532-11E6-4AB0-887A-41DFFE2D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E7886-9455-4722-B760-E2A91FEA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87324-C3FB-4302-873A-B3812AB8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2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4BB4-D502-4CB9-B8F6-AF0683B3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9A5F2-CFE7-4FF3-A4A8-1034E696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1EC93-ED52-4DBD-9F9C-68B97A1A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A2DE6-FDF2-4121-9DBB-FF3D5675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0A48A-C0FD-4778-8553-3CEF726F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1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8C42E-6156-4486-8D96-FC8755D64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A9DD0-EF51-4D96-88CB-FD3449E43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DA9B8-A9D0-4948-B4D0-F1E92AAA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35245-2EA0-46F2-8C35-30B14741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FE1B7-51EC-41A1-AA40-240E9F4A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53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07F5-7FAD-4074-8010-2E34C22E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E1BA-E5BD-4748-AF1A-B648BD84F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D5E80-D671-4344-9365-49D3DC3B6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5F4D7-C2E5-4B34-91F4-D51044B5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56AAE-535B-48FA-934D-DB855F4F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4165F-8943-409B-A6AB-EA67A7D3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77AE-AF94-409E-B4E5-4BA7EADF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BEF84-0EE5-4E40-85A8-F4F50B5C4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5CF4F-3F01-43A3-A53E-8CFE375DA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94240-7DEE-481B-9609-F46036AB7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9F895-00E0-4BE9-9DD8-E5E17D80B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646C5-674B-42E5-B3FC-9C607F77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FFC059-0CB3-4537-8ADA-05FAE511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827F6-3B06-4DDC-B8DA-7FCE1ADD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6822-0B5F-4DA2-8641-4C4FBE98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46498-DDF1-45D1-9188-69D0913A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83C7D-1799-4680-9C95-B439C23E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7633B-281F-4CD2-931F-D98BF13C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6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C7795-2E17-4BC3-B327-4CD2200F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F2204-6339-44F4-89F0-7C235329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E45BA-4BD0-4175-9AA4-241432A5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1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6C19-B54B-4B15-AAAA-BA89FDF6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67594-3DC2-4BAA-8696-7B9125F2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D770A-1A80-40F3-AC3F-32D76A352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71E6A-D01E-4C35-918F-150CAC09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5196E-4301-42D8-9304-53038D8B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B6223-E364-4C10-A14F-FB8D2A63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AD89-4E18-4B85-8459-E8BD1E3F4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AF1F6B-99B0-497F-92A8-E3CD35014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16D5F-4B44-4729-ABC7-E02AC3C06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573DB-3493-4FAA-9B66-67F61949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889BF-3D72-4773-B853-A9EE529B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6D44-E964-44F3-8B27-E8E40D50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6AAB4-AD9B-46B5-9C1E-3A5E2EA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CE600-A42C-4E94-85B2-4A9A86083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A775-EC1C-4B21-9DF8-33FB0B1111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38DE-945D-4FD2-85F9-16FDB0BBA1B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F21D6-A284-4BB2-9EC9-B723665EF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FFEE8-B3C0-42DB-B103-33D9FCDDD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37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4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5726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پرستمت ای منجی آسمانی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ای که در ذات و در معنی خدایی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ای تجسم آن هستی بی منتها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ای که خود ابتدا و انتهایی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44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5726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پرستم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با تمام قلب و فکر و وجودم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نهم در دستان پاک و قدوس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زندگانی و هم بود و نبودم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432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5726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ستایم تو را ای شاه مصلوب من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ای که بخشیدی از مرگم رهایی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سر نهم بر کران تخت پر فیض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ای که با مِهرت بر زخمم شفایی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911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5726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پرستم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با تمام قلب و فکر و وجودم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نهم در دستان پاک و قدوس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زندگانی و هم بود و نبودم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776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5726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سرایم تو را ای شاه پیروز من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ای تو تنها سرود بی فنایی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شعله ور کن اجاق سرد این بودنم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ای که در شام خاموشم نوایی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415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5726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پرستم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با تمام قلب و فکر و وجودم 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نهم در دستان پاک و قدوس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زندگانی و هم بود و نبودم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889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3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2020-10-13T09:58:20Z</dcterms:created>
  <dcterms:modified xsi:type="dcterms:W3CDTF">2020-10-13T10:13:19Z</dcterms:modified>
</cp:coreProperties>
</file>