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D203-BC1E-489B-BB85-3A7F904F6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5D12B-0876-4F76-A011-0B3465246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0E9B4-4742-44A1-93CA-9EAA8F5E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8B21F-86EC-4D82-B048-B42A211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EA36C-E864-41A6-9678-9B8BB09F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6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036AD-E5FC-49D1-9F50-D47B1DAD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801A6-9009-4E28-8FFB-858E6CC79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272FA-37B1-4A4B-A0DF-8815ABFC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C791-B1CF-40BB-89FF-8BF9F9D1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E4C97-AFD8-4F37-ABA0-E3CE1D20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574C9-BE75-4B68-87D6-470A2F540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A673A-0E61-40D7-B02F-084049E2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2FE8A-10E9-47DF-A050-E86ABC73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D00B8-1469-469E-ACD2-D0A5F1C5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9C006-138B-4795-86EA-1E77D888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D00D-EB2E-4E95-9687-ED22277B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8783-E58B-4289-A482-1779815B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A024-AB00-4501-84C8-589CD940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0E13-677B-46F9-AEF6-504B88B0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6DF9-C39F-4271-852A-E8B491FF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2A0A-4D59-421D-BFD6-9A1FE4F5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690ED-4551-43B5-A4FA-D5F9F014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1F866-3C76-42BA-9A9B-C4B968B8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AF5B-66E6-4A19-9A24-B4F70398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C2646-4EC0-48B0-9FAD-0D625AC5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18F4-C389-4345-9445-391F2BCF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071F-56AC-4039-A4AF-813553D8F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056EC-28DE-42C8-BC1D-3E5FE9E46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DE768-71F8-41D8-BB63-41199FCE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DF387-9CEC-411A-AD0B-711B4DC2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963A9-AF81-4B2B-8E90-85FD1FBC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5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E310-45E5-401C-BA19-CDB8E2FE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0B25-2DBD-4705-89D0-846C4D6A8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54FF8-1AFF-4A71-96C3-55B37896C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9AECD-E30E-4E26-B8C5-2B2208017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10A53-1D98-47B4-837F-EB3165B6A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EDB73-4D00-4AC9-961B-6F37C1F5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ED81F-22B7-439E-AF5A-BAEC9D7A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174E6-E9F4-440C-A54A-97028547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4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A6F2-D60A-4FF0-B305-144A8203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D25FF-8F87-4B9C-9D23-BD5D0CBA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E5C9B-4989-43C1-A74F-6DDB250C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13B7B-7C91-439D-8E62-A4839182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6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774D6-9CFF-4184-98B4-295FC5C3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C0DCD-9467-413F-80DA-63835809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1AC17-0AB3-4864-A1E6-3BFA56F6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E19F-38CF-4BB5-8534-80449211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65F7-E3E4-4A8C-8538-F833A3AF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D8A10-8FA4-4A51-B4F5-0669362EF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F6673-060A-40CF-A074-A8B88916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1996C-16BE-4A16-89E7-C5968B58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F170A-5042-418B-8FCC-F70BD426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3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50CB-033F-47C4-9AB6-55B690D5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E4AFB3-FD53-45DC-84AD-0E0AF119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96A78-BF2A-4A9D-A2C8-DFED25C2A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CB64D-3CCC-4752-BF46-7266501F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4279A-57E8-42F9-AA11-33BC7C9E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1BD3-6371-44E2-B354-54899054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CF403-7BA7-4B08-8A88-C01720A5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22DA0-D56B-4E56-A378-4B5D48D57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78F7-4461-4495-AC63-43D65F04C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B2200-7ACF-4DF2-8A6D-47C42695C42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4679-E1BD-4301-9802-C332AB72D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B306-F4AE-4854-9220-8A1C65CBC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670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37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اعتماد بر عیسی نیکوست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هــادی و امــــید ما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وعـده های عالی از اوســت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در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کـــلام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او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پــــــیـدا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4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بر عیسی دارم اعتماد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آزمودم وعده اش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مسیح ، منجی عالم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فیضت را عطا فرما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1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اعتماد بر عیسی دارم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بر آن خون پــــاک او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خــون وِی زُدوده جُـرمـم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محض فـیض  و  رحـم او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219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بر عیسی دارم اعتماد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آزمودم وعده اش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مسیح ، منجی عالم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فیضت را عطا فرما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069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اعــتماد بر او شیرین است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آزادم  زِ قـــید و بـند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شـادی و سُـرورم در اوست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آن مـــســیح  خـداونـد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480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بر عیسی دارم اعتماد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آزمودم وعده اش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مسیح ، منجی عالم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فیضت را عطا فرما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986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امــــید و شــــادی جان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دوست و منجی ام عـــیسی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نـــور تــو به رویــم تــابـــان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هـمـدمـم شــوی هـــرجــا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244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5761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بر عیسی دارم اعتماد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آزمودم وعده اش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مسیح ، منجی عالم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فیضت را عطا فرما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26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2020-09-10T12:20:49Z</dcterms:created>
  <dcterms:modified xsi:type="dcterms:W3CDTF">2020-09-10T12:23:25Z</dcterms:modified>
</cp:coreProperties>
</file>