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005F-54CF-4E90-A5CA-B5BE4BF8BEF8}" type="datetimeFigureOut">
              <a:rPr lang="de-DE" smtClean="0"/>
              <a:t>24.09.2019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D49C-9EEB-4639-A15C-707334CB76F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3779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005F-54CF-4E90-A5CA-B5BE4BF8BEF8}" type="datetimeFigureOut">
              <a:rPr lang="de-DE" smtClean="0"/>
              <a:t>24.09.2019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D49C-9EEB-4639-A15C-707334CB76F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5761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005F-54CF-4E90-A5CA-B5BE4BF8BEF8}" type="datetimeFigureOut">
              <a:rPr lang="de-DE" smtClean="0"/>
              <a:t>24.09.2019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D49C-9EEB-4639-A15C-707334CB76F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3585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005F-54CF-4E90-A5CA-B5BE4BF8BEF8}" type="datetimeFigureOut">
              <a:rPr lang="de-DE" smtClean="0"/>
              <a:t>24.09.2019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D49C-9EEB-4639-A15C-707334CB76F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728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005F-54CF-4E90-A5CA-B5BE4BF8BEF8}" type="datetimeFigureOut">
              <a:rPr lang="de-DE" smtClean="0"/>
              <a:t>24.09.2019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D49C-9EEB-4639-A15C-707334CB76F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1204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005F-54CF-4E90-A5CA-B5BE4BF8BEF8}" type="datetimeFigureOut">
              <a:rPr lang="de-DE" smtClean="0"/>
              <a:t>24.09.2019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D49C-9EEB-4639-A15C-707334CB76F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9113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005F-54CF-4E90-A5CA-B5BE4BF8BEF8}" type="datetimeFigureOut">
              <a:rPr lang="de-DE" smtClean="0"/>
              <a:t>24.09.2019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D49C-9EEB-4639-A15C-707334CB76F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3379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005F-54CF-4E90-A5CA-B5BE4BF8BEF8}" type="datetimeFigureOut">
              <a:rPr lang="de-DE" smtClean="0"/>
              <a:t>24.09.2019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D49C-9EEB-4639-A15C-707334CB76F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4938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005F-54CF-4E90-A5CA-B5BE4BF8BEF8}" type="datetimeFigureOut">
              <a:rPr lang="de-DE" smtClean="0"/>
              <a:t>24.09.2019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D49C-9EEB-4639-A15C-707334CB76F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2900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005F-54CF-4E90-A5CA-B5BE4BF8BEF8}" type="datetimeFigureOut">
              <a:rPr lang="de-DE" smtClean="0"/>
              <a:t>24.09.2019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D49C-9EEB-4639-A15C-707334CB76F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0390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005F-54CF-4E90-A5CA-B5BE4BF8BEF8}" type="datetimeFigureOut">
              <a:rPr lang="de-DE" smtClean="0"/>
              <a:t>24.09.2019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D49C-9EEB-4639-A15C-707334CB76F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465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3005F-54CF-4E90-A5CA-B5BE4BF8BEF8}" type="datetimeFigureOut">
              <a:rPr lang="de-DE" smtClean="0"/>
              <a:t>24.09.2019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CD49C-9EEB-4639-A15C-707334CB76F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043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014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240" y="111760"/>
            <a:ext cx="11917679" cy="600164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32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وقتی  </a:t>
            </a:r>
            <a:r>
              <a:rPr lang="fa-IR" sz="72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بود  </a:t>
            </a:r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جهان  سرد  و  تاریک</a:t>
            </a:r>
          </a:p>
          <a:p>
            <a:pPr algn="ctr" rtl="1"/>
            <a:r>
              <a:rPr lang="fa-IR" sz="2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endParaRPr lang="fa-IR" sz="72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نام  </a:t>
            </a:r>
            <a:r>
              <a:rPr lang="fa-IR" sz="72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او  </a:t>
            </a:r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مهیب  اسـت</a:t>
            </a:r>
          </a:p>
          <a:p>
            <a:pPr algn="ctr" rtl="1"/>
            <a:endParaRPr lang="en-GB" sz="2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او </a:t>
            </a:r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آفرید   نور  و  حـیات</a:t>
            </a:r>
          </a:p>
          <a:p>
            <a:pPr algn="ctr" rtl="1"/>
            <a:r>
              <a:rPr lang="fa-IR" sz="2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endParaRPr lang="fa-IR" sz="72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نام  او  مهیب  اسـت</a:t>
            </a:r>
            <a:endParaRPr lang="en-GB" sz="72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6607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240" y="111760"/>
            <a:ext cx="11917679" cy="600164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32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آن  خـدای  جــلــجــتـا</a:t>
            </a:r>
          </a:p>
          <a:p>
            <a:pPr algn="ctr" rtl="1"/>
            <a:r>
              <a:rPr lang="fa-IR" sz="2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endParaRPr lang="fa-IR" sz="72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قـدرت  او  بـی  هـمـتـا</a:t>
            </a:r>
          </a:p>
          <a:p>
            <a:pPr algn="ctr" rtl="1"/>
            <a:endParaRPr lang="en-GB" sz="2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بـایـد  در  خـاطـر  آریـم  </a:t>
            </a:r>
          </a:p>
          <a:p>
            <a:pPr algn="ctr" rtl="1"/>
            <a:r>
              <a:rPr lang="fa-IR" sz="2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endParaRPr lang="fa-IR" sz="72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که  نام  او  مهیب  اسـت</a:t>
            </a:r>
            <a:endParaRPr lang="en-GB" sz="72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848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240" y="111760"/>
            <a:ext cx="11917679" cy="594008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32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خـدای  مـا  مهیب  است</a:t>
            </a:r>
          </a:p>
          <a:p>
            <a:pPr algn="ctr" rtl="1"/>
            <a:r>
              <a:rPr lang="fa-IR" sz="2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endParaRPr lang="fa-IR" sz="72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در  آسمان  و  زمین</a:t>
            </a:r>
          </a:p>
          <a:p>
            <a:pPr algn="ctr" rtl="1"/>
            <a:endParaRPr lang="en-GB" sz="2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اوسـت  حاکم  جهان</a:t>
            </a:r>
          </a:p>
          <a:p>
            <a:pPr algn="ctr" rtl="1"/>
            <a:r>
              <a:rPr lang="fa-IR" sz="2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endParaRPr lang="fa-IR" sz="72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نام  او  مهیب  اسـت</a:t>
            </a:r>
            <a:endParaRPr lang="en-GB" sz="72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5059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240" y="111760"/>
            <a:ext cx="11917679" cy="600164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32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خداوند  ما  قـدوس  و  پـاک</a:t>
            </a:r>
          </a:p>
          <a:p>
            <a:pPr algn="ctr" rtl="1"/>
            <a:r>
              <a:rPr lang="fa-IR" sz="2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endParaRPr lang="fa-IR" sz="72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نام  </a:t>
            </a:r>
            <a:r>
              <a:rPr lang="fa-IR" sz="72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او  </a:t>
            </a:r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مهیب  اسـت</a:t>
            </a:r>
          </a:p>
          <a:p>
            <a:pPr algn="ctr" rtl="1"/>
            <a:endParaRPr lang="en-GB" sz="2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امـانـت  او  تـا  به  افـلاک</a:t>
            </a:r>
          </a:p>
          <a:p>
            <a:pPr algn="ctr" rtl="1"/>
            <a:r>
              <a:rPr lang="fa-IR" sz="2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endParaRPr lang="fa-IR" sz="72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نام  او  مهیب  اسـت</a:t>
            </a:r>
            <a:endParaRPr lang="en-GB" sz="72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0247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240" y="111760"/>
            <a:ext cx="11917679" cy="600164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32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گـرچـه  مـهرش  بس  عظیم</a:t>
            </a:r>
          </a:p>
          <a:p>
            <a:pPr algn="ctr" rtl="1"/>
            <a:r>
              <a:rPr lang="fa-IR" sz="2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endParaRPr lang="fa-IR" sz="72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خشـمـش  بـر گـنـاه  عـظیم</a:t>
            </a:r>
          </a:p>
          <a:p>
            <a:pPr algn="ctr" rtl="1"/>
            <a:endParaRPr lang="en-GB" sz="2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هـرگـز  نـبـر  از  خـاطـر</a:t>
            </a:r>
          </a:p>
          <a:p>
            <a:pPr algn="ctr" rtl="1"/>
            <a:r>
              <a:rPr lang="fa-IR" sz="2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endParaRPr lang="fa-IR" sz="72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که  نام  او  مهیب  اسـت</a:t>
            </a:r>
            <a:endParaRPr lang="en-GB" sz="72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326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240" y="111760"/>
            <a:ext cx="11917679" cy="594008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32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خـدای  مـا  مهیب  است</a:t>
            </a:r>
          </a:p>
          <a:p>
            <a:pPr algn="ctr" rtl="1"/>
            <a:r>
              <a:rPr lang="fa-IR" sz="2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endParaRPr lang="fa-IR" sz="72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در  آسمان  و  زمین</a:t>
            </a:r>
          </a:p>
          <a:p>
            <a:pPr algn="ctr" rtl="1"/>
            <a:endParaRPr lang="en-GB" sz="2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اوسـت  حاکم  جهان</a:t>
            </a:r>
          </a:p>
          <a:p>
            <a:pPr algn="ctr" rtl="1"/>
            <a:r>
              <a:rPr lang="fa-IR" sz="2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endParaRPr lang="fa-IR" sz="72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نام  او  مهیب  اسـت</a:t>
            </a:r>
            <a:endParaRPr lang="en-GB" sz="72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9164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51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2019-09-24T10:37:48Z</dcterms:created>
  <dcterms:modified xsi:type="dcterms:W3CDTF">2019-09-24T10:38:36Z</dcterms:modified>
</cp:coreProperties>
</file>