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65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1"/>
  </p:normalViewPr>
  <p:slideViewPr>
    <p:cSldViewPr snapToGrid="0" snapToObjects="1">
      <p:cViewPr varScale="1">
        <p:scale>
          <a:sx n="63" d="100"/>
          <a:sy n="63" d="100"/>
        </p:scale>
        <p:origin x="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04B3-5434-2443-87A2-9E863842D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5C6C6-3246-7B47-B82E-E51F5F1F2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C2E18-CBA7-7447-8B35-29B0F504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EC2B-C79D-1145-9984-ADD4B291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F0B26-52E5-F140-BCD6-8B9C10DA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BC81-E7AC-B844-AEFC-B3949678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24A34-27B9-C941-ACEF-172CAAE07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8311-057B-BD42-B8A4-E4C13E46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4FEB-D031-454B-9BB1-1064BA78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44688-CEA3-554E-9985-67070B90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3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48A97-06C6-CE40-B27D-65A4B14C5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9B6F0-3D4F-014E-98DD-AE742C853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A4C7E-1469-684E-A1E3-520CD6A7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43981-DD19-1040-AFD0-AE8AAFBD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8C7FA-DAF6-D94F-B759-D026DF87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F70B-AABD-2B48-856B-8FB56510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7A30D-57C5-1E4F-9988-F724BFA17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27AFF-5905-9E43-96F7-BF1EAF37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8AA7-753F-D74C-8F41-B970DC49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0585-1088-A045-B781-582AF31B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3E1A-E9C1-B541-87BA-BB07CCEB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4C146-90C3-C444-BF54-373D75B5E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7E0B-4ADA-7740-BCE3-A4C052B7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79A1D-26EC-E342-AE9E-4D1DA33C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F1129-9B23-3D4A-BCED-8287F3F8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9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2DD7-A9AB-684F-ACD4-20641BB5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5B76B-0CBC-2641-96CE-C926F725D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E3AFD-F98F-4C4D-917E-7F75E0887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E686A-46BD-A74A-BC6C-0DEC2898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586A0-BF33-CF4E-AD8D-F76F695A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ED66C-4AD4-F143-A6C7-CF48103B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1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D4D3-1A97-124A-914C-2C7F8EC6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4519B-BC9D-0041-B222-A7BB38C38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1BCF2-1CA1-FA41-A87A-4C97565EC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1DBB6-856F-9040-810A-970ADCB3C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8AAC7-DA56-CA4B-919A-0D21E3737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F57EB-3D76-B148-BB8E-A056163D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FA3CE-38F0-D046-838D-0DC858CB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C5592-A7E2-E744-BA13-93B6CB6E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C18B-F186-7F45-B598-CC6AC8CB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F9D19-B5D9-4A40-B50A-7630684B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450C5-87C8-8947-B4ED-08B66CC7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21C6C-1CC4-9948-A2B8-566679B6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21C83-A246-2E4D-B0F6-4FE39999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AD306-E01E-A94F-BE4C-9FEBF3FC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90C96-07BB-C849-8879-3F9E5ECA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304F5-FFB3-304E-A375-0A08D105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4B0F3-2156-3E42-A015-11DDAB51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48FA9-64A5-FF4C-8979-059821FAF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BE978-84B3-0645-B512-E7E35E69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CE749-12CF-EB4F-98F9-DDE553CC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E917E-E30E-CB4B-95FB-2B2AA2AD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64CE-E741-F549-A56F-F085004B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DF6B6-5BE6-BC41-945C-3DE301E25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265D9-DCE1-484A-AA60-600E820DB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DD057-39B7-1F44-9891-AC62D1C3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88741-2B20-1541-8DB5-B90409E0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44352-697F-F74F-897E-D43C9E08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FC6CB-E05F-A54B-ACB9-CBD2A48B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2F30D-1962-FE47-9061-7E371AA76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7CA62-9E8A-0D49-B292-D113F3246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0147-8AF2-4B4D-8379-CA42DCB9D08D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36DE8-1C3B-1945-9803-FBB08D78C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61F1B-0592-F646-8488-2E77712F6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1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A3839B-FAA4-5449-B307-A6DF790C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1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9A1C3B-612D-D04A-B025-C34B70EFF61F}"/>
              </a:ext>
            </a:extLst>
          </p:cNvPr>
          <p:cNvSpPr txBox="1"/>
          <p:nvPr/>
        </p:nvSpPr>
        <p:spPr>
          <a:xfrm>
            <a:off x="0" y="0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مصلوب گشتی بهر من</a:t>
            </a:r>
          </a:p>
          <a:p>
            <a:r>
              <a:rPr lang="fa-IR" sz="7200" dirty="0"/>
              <a:t>نجات دادی جان من</a:t>
            </a:r>
          </a:p>
          <a:p>
            <a:r>
              <a:rPr lang="fa-IR" sz="7200" dirty="0"/>
              <a:t> تو سلطانم همه چیزم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12429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5C87DA-51CE-874E-99A3-5C1063D6A45A}"/>
              </a:ext>
            </a:extLst>
          </p:cNvPr>
          <p:cNvSpPr txBox="1"/>
          <p:nvPr/>
        </p:nvSpPr>
        <p:spPr>
          <a:xfrm>
            <a:off x="0" y="1"/>
            <a:ext cx="12191999" cy="394967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sz="3200" dirty="0"/>
          </a:p>
          <a:p>
            <a:r>
              <a:rPr lang="fa-IR" sz="7200" dirty="0"/>
              <a:t>تکیه ام </a:t>
            </a:r>
            <a:r>
              <a:rPr lang="en-GB" sz="7200" dirty="0"/>
              <a:t> </a:t>
            </a:r>
            <a:r>
              <a:rPr lang="fa-IR" sz="7200" dirty="0"/>
              <a:t>بر </a:t>
            </a:r>
            <a:r>
              <a:rPr lang="en-GB" sz="7200" dirty="0"/>
              <a:t> </a:t>
            </a:r>
            <a:r>
              <a:rPr lang="fa-IR" sz="7200" dirty="0"/>
              <a:t>توست</a:t>
            </a:r>
            <a:endParaRPr lang="en-GB" sz="7200" dirty="0"/>
          </a:p>
          <a:p>
            <a:r>
              <a:rPr lang="fa-IR" sz="7200" dirty="0"/>
              <a:t>خداوندم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63541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A3839B-FAA4-5449-B307-A6DF790C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خـدای ما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تـشنه ی تـویـیم</a:t>
            </a:r>
            <a:endParaRPr lang="fa-IR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نیکویی  نیکویی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2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FEC47F-ABE5-D34B-AEDB-972DDDB95F29}"/>
              </a:ext>
            </a:extLst>
          </p:cNvPr>
          <p:cNvSpPr txBox="1"/>
          <p:nvPr/>
        </p:nvSpPr>
        <p:spPr>
          <a:xfrm>
            <a:off x="0" y="0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  <a:p>
            <a:r>
              <a:rPr lang="fa-IR" sz="7200" dirty="0"/>
              <a:t>خـدای  راسـتـی</a:t>
            </a:r>
            <a:endParaRPr lang="en-GB" sz="7200" dirty="0"/>
          </a:p>
          <a:p>
            <a:r>
              <a:rPr lang="fa-IR" sz="7200" dirty="0"/>
              <a:t> تـو بی مـانندی</a:t>
            </a:r>
          </a:p>
          <a:p>
            <a:r>
              <a:rPr lang="en-GB" sz="7200" dirty="0"/>
              <a:t> </a:t>
            </a:r>
            <a:r>
              <a:rPr lang="fa-IR" sz="7200" dirty="0"/>
              <a:t>پـر جـلالی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7670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8D756F-4932-7549-8B08-2301B6028C65}"/>
              </a:ext>
            </a:extLst>
          </p:cNvPr>
          <p:cNvSpPr txBox="1"/>
          <p:nvPr/>
        </p:nvSpPr>
        <p:spPr>
          <a:xfrm>
            <a:off x="0" y="1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حیات ما قوت ما در توست</a:t>
            </a:r>
          </a:p>
          <a:p>
            <a:r>
              <a:rPr lang="fa-IR" sz="7200" dirty="0"/>
              <a:t> کل هستی فریاد زنند</a:t>
            </a:r>
          </a:p>
          <a:p>
            <a:r>
              <a:rPr lang="fa-IR" sz="7200" dirty="0"/>
              <a:t>نیکویی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2668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FB5A80-13E4-2E48-9E63-5F14996A5880}"/>
              </a:ext>
            </a:extLst>
          </p:cNvPr>
          <p:cNvSpPr txBox="1"/>
          <p:nvPr/>
        </p:nvSpPr>
        <p:spPr>
          <a:xfrm>
            <a:off x="0" y="1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خدای زنده ام</a:t>
            </a:r>
          </a:p>
          <a:p>
            <a:r>
              <a:rPr lang="fa-IR" sz="7200" dirty="0"/>
              <a:t>شفا دهنده ام</a:t>
            </a:r>
          </a:p>
          <a:p>
            <a:r>
              <a:rPr lang="fa-IR" sz="7200" dirty="0"/>
              <a:t> امید من  همه چیزم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60396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7ECFC0-EAED-6440-BBE8-411D324CD7F7}"/>
              </a:ext>
            </a:extLst>
          </p:cNvPr>
          <p:cNvSpPr txBox="1"/>
          <p:nvPr/>
        </p:nvSpPr>
        <p:spPr>
          <a:xfrm>
            <a:off x="0" y="1"/>
            <a:ext cx="12191999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بر  وعـده هایـت</a:t>
            </a:r>
          </a:p>
          <a:p>
            <a:r>
              <a:rPr lang="fa-IR" sz="7200" dirty="0"/>
              <a:t>در امانـتت</a:t>
            </a:r>
          </a:p>
          <a:p>
            <a:r>
              <a:rPr lang="fa-IR" sz="7200" dirty="0"/>
              <a:t> تکیـه دارم هـر  روزه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8547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ACAF4C-8670-DD4A-90A0-16F6415BA2A8}"/>
              </a:ext>
            </a:extLst>
          </p:cNvPr>
          <p:cNvSpPr txBox="1"/>
          <p:nvPr/>
        </p:nvSpPr>
        <p:spPr>
          <a:xfrm>
            <a:off x="0" y="1"/>
            <a:ext cx="12191999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شـاه جاودانـی </a:t>
            </a:r>
          </a:p>
          <a:p>
            <a:r>
              <a:rPr lang="fa-IR" sz="7200" dirty="0"/>
              <a:t>مـالـک جانـی</a:t>
            </a:r>
          </a:p>
          <a:p>
            <a:r>
              <a:rPr lang="fa-IR" sz="7200" dirty="0"/>
              <a:t>پـر جـلالـی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8847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8D756F-4932-7549-8B08-2301B6028C65}"/>
              </a:ext>
            </a:extLst>
          </p:cNvPr>
          <p:cNvSpPr txBox="1"/>
          <p:nvPr/>
        </p:nvSpPr>
        <p:spPr>
          <a:xfrm>
            <a:off x="0" y="1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حیات ما قوت ما در توست</a:t>
            </a:r>
          </a:p>
          <a:p>
            <a:r>
              <a:rPr lang="fa-IR" sz="7200" dirty="0"/>
              <a:t> کل هستی فریاد زنند</a:t>
            </a:r>
          </a:p>
          <a:p>
            <a:r>
              <a:rPr lang="fa-IR" sz="7200" dirty="0"/>
              <a:t>نیکویی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5328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FB5A80-13E4-2E48-9E63-5F14996A5880}"/>
              </a:ext>
            </a:extLst>
          </p:cNvPr>
          <p:cNvSpPr txBox="1"/>
          <p:nvPr/>
        </p:nvSpPr>
        <p:spPr>
          <a:xfrm>
            <a:off x="0" y="1"/>
            <a:ext cx="12192000" cy="52423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16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a-IR" dirty="0"/>
          </a:p>
          <a:p>
            <a:r>
              <a:rPr lang="fa-IR" sz="7200" dirty="0"/>
              <a:t>خدای زنده ام</a:t>
            </a:r>
          </a:p>
          <a:p>
            <a:r>
              <a:rPr lang="fa-IR" sz="7200" dirty="0"/>
              <a:t>شفا دهنده ام</a:t>
            </a:r>
          </a:p>
          <a:p>
            <a:r>
              <a:rPr lang="fa-IR" sz="7200" dirty="0"/>
              <a:t> امید من  همه چیزم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2194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97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7</cp:revision>
  <dcterms:created xsi:type="dcterms:W3CDTF">2019-09-02T14:37:34Z</dcterms:created>
  <dcterms:modified xsi:type="dcterms:W3CDTF">2020-02-12T08:56:45Z</dcterms:modified>
</cp:coreProperties>
</file>