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/>
    <p:restoredTop sz="94720"/>
  </p:normalViewPr>
  <p:slideViewPr>
    <p:cSldViewPr snapToGrid="0" snapToObjects="1">
      <p:cViewPr varScale="1">
        <p:scale>
          <a:sx n="66" d="100"/>
          <a:sy n="66" d="100"/>
        </p:scale>
        <p:origin x="6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B283D8-CF70-4B46-A77F-8B2031A39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43DC0F-A44C-4843-BF45-7082C698C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947CA7-7D7C-AC47-93CE-341A73F1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6248D4-AA95-A147-869D-BF99951B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DE4DC9-32C3-714F-AED5-93BE1C7D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8E1C8E-B9C5-D042-8D18-225E1A935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EA8142-B07E-8F4F-A4AE-987274425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B12896-37D4-D94E-A02C-F9F3B87D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DC99D1-34EC-F84D-AF71-F47496B3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91D060-306E-4949-83AD-1DC08F5A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EA297A5-C63F-654F-AF66-2CCDEE3B3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A0FB93-CBC2-AA4B-843E-CE0D4E004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03DF68-BC16-E547-A8E5-BA03D722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D29D93-D98B-3640-A52E-B0AA55A1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F847F6-4814-1A43-8782-A92133D0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8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184739-84F8-7745-94C9-578011E2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729B01-A1D9-1748-BA3A-FA00E5485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60F830-5948-394C-BDCA-661EDFF8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A362A2-5AA7-794F-A1E3-434C663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085D72-61A9-FA44-9C46-F304F6FA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98DBE7-9E7F-0B47-B3EF-F46B8614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CA27E4-806A-7F42-9BD9-361145F3B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28B80F-9B89-074D-AA1C-686ACA83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6C2405-F0CF-6E48-B6CD-4E475798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E0E7AE-1A80-0D42-AEFB-E5AFDDD2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0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6520B3-7C2E-1C4C-8FF9-90F33D48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3083D6-8C93-0847-B565-599EE0773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B126E8E-744C-0D45-B5FF-D1F00CA24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570BD2-86FE-164A-BEFB-6E145075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E46303-F4E0-854A-85B1-EEC928D7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1910DBF-BC4D-374A-917F-0898FCBB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2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9E5C44-6395-9D42-8522-F1B82FF38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821670-B7A7-4E49-8D9D-0916E9EB0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68FF6CA-44BC-BB4B-8C92-99371506D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86846A6-AE8D-B546-8253-C2DDB2857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D97563D-5C2E-A040-9619-217DCD4F6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425D4A7-2E3A-A541-9067-97EE834C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0349E44-2BB3-9E4A-AF2B-DED85121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E0F38A5-8E08-8D44-9404-AFF31B77B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749EBA-CA6E-8542-B63E-E7F10D277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C4E7E9-686A-964B-AD8E-A6BD3BA3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6888F47-47EC-E048-BC38-57E03F89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439FFF5-96C4-CE44-9D88-DD4927F99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7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AAA8DD5-23B5-134C-90FB-34F785EBD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DBC19B5-EDC4-1E46-8277-B4C4EABA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FCCCE28-3A9D-FE41-9695-F7B555458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6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7AF6A9-C678-B543-83B2-878D63B1A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0DBE41-E33F-1349-BBFA-99C64038A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08A0590-873A-8948-9176-02BABEE68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5B041B-D3A8-C045-A427-41766476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AA9A730-04C3-B348-B5D6-3CCEDBFA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75088E-7419-C948-8D9A-B2A4FDEA0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3CA88E-1190-554B-86D3-053B43616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60F9550-D042-6642-ABAF-9A79F3DF0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7D843C7-7E59-B240-BA74-522FAC843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174C3D-A08D-7145-AE14-EE03105F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D4BFA0-4F57-6344-8A23-D1B50329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7C7A6E-304F-6C46-9BB0-DC3B4BAC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4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9603841-5803-024F-83D9-007ECCB2A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D636FC-4B26-574D-A429-FE7467A2B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01B760-8043-D54E-AD1B-8A64C7A30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D951-84DD-864A-BCDD-7E75270FE90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FB35D9-FB25-914B-A039-5D90B9801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FA7FB4-D354-F447-AEDC-F48C12A71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1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0A776D49-A4CC-9243-93CE-9CEE398DC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D3B7FAE-2616-F446-839B-E787A9D39DF0}"/>
              </a:ext>
            </a:extLst>
          </p:cNvPr>
          <p:cNvSpPr/>
          <p:nvPr/>
        </p:nvSpPr>
        <p:spPr>
          <a:xfrm>
            <a:off x="67378" y="86627"/>
            <a:ext cx="12031578" cy="54322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فـرشـتـگـان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گـرداگــرد  تـخـت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ایـسـتـاده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انـد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در  </a:t>
            </a:r>
            <a:r>
              <a:rPr lang="fa-IR" sz="66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حـضـورت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9772E3D-A16A-C44F-8D79-D16FA0FA5BC5}"/>
              </a:ext>
            </a:extLst>
          </p:cNvPr>
          <p:cNvSpPr/>
          <p:nvPr/>
        </p:nvSpPr>
        <p:spPr>
          <a:xfrm>
            <a:off x="96253" y="77002"/>
            <a:ext cx="12021953" cy="54322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مـی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پـرسـتـنـد  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کـلام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زنـده  را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چـون  بـینـنـد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حـضـورت  را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39169AB-411D-344E-8543-69B722B449A4}"/>
              </a:ext>
            </a:extLst>
          </p:cNvPr>
          <p:cNvSpPr/>
          <p:nvPr/>
        </p:nvSpPr>
        <p:spPr>
          <a:xfrm>
            <a:off x="67377" y="77002"/>
            <a:ext cx="12050829" cy="380617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قـــــدوس </a:t>
            </a:r>
            <a:r>
              <a:rPr lang="en-US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قـــــدوس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قــدوس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اسـت  شـاه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مـا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609FE79-74D5-094B-8644-B8171F61765C}"/>
              </a:ext>
            </a:extLst>
          </p:cNvPr>
          <p:cNvSpPr/>
          <p:nvPr/>
        </p:nvSpPr>
        <p:spPr>
          <a:xfrm>
            <a:off x="105878" y="86628"/>
            <a:ext cx="12002703" cy="54322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ایـمـانـداران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 جــلال  تـو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نـزد  پـاهـایـت  زانــو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زدنـد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9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712BFEE-0943-644B-BAAB-692EE3C1BCF4}"/>
              </a:ext>
            </a:extLst>
          </p:cNvPr>
          <p:cNvSpPr/>
          <p:nvPr/>
        </p:nvSpPr>
        <p:spPr>
          <a:xfrm>
            <a:off x="86627" y="67378"/>
            <a:ext cx="11993077" cy="54322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تـمـام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خـلـقــت 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بـر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روی  زمـیـن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فـروتـن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شـونـد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در  </a:t>
            </a:r>
            <a:r>
              <a:rPr lang="fa-IR" sz="66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نـزدت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00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D670598-B902-0C4A-9B55-29AF6323C826}"/>
              </a:ext>
            </a:extLst>
          </p:cNvPr>
          <p:cNvSpPr/>
          <p:nvPr/>
        </p:nvSpPr>
        <p:spPr>
          <a:xfrm>
            <a:off x="77002" y="0"/>
            <a:ext cx="12041204" cy="54322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گـویـنـد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قـــدوس </a:t>
            </a:r>
            <a:r>
              <a:rPr lang="en-US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قـــدوس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قــدوس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  شاه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مـا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6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FDFDEFD-68FA-A146-8055-D1F07E5C95FC}"/>
              </a:ext>
            </a:extLst>
          </p:cNvPr>
          <p:cNvSpPr/>
          <p:nvPr/>
        </p:nvSpPr>
        <p:spPr>
          <a:xfrm>
            <a:off x="86627" y="77002"/>
            <a:ext cx="12031579" cy="54322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تــو</a:t>
            </a:r>
            <a:r>
              <a:rPr lang="fa-IR" sz="6600" b="1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قـــدوسـی 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تــو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قـــدوسـی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قـــدوس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  شاه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مـا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03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0A776D49-A4CC-9243-93CE-9CEE398DC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1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3</cp:revision>
  <dcterms:created xsi:type="dcterms:W3CDTF">2019-09-18T16:58:00Z</dcterms:created>
  <dcterms:modified xsi:type="dcterms:W3CDTF">2020-01-14T21:34:24Z</dcterms:modified>
</cp:coreProperties>
</file>