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56" r:id="rId3"/>
    <p:sldId id="257" r:id="rId4"/>
    <p:sldId id="258" r:id="rId5"/>
    <p:sldId id="259" r:id="rId6"/>
    <p:sldId id="260" r:id="rId7"/>
    <p:sldId id="261" r:id="rId8"/>
    <p:sldId id="278" r:id="rId9"/>
    <p:sldId id="279" r:id="rId10"/>
    <p:sldId id="280" r:id="rId11"/>
    <p:sldId id="281" r:id="rId12"/>
    <p:sldId id="282" r:id="rId13"/>
    <p:sldId id="283" r:id="rId14"/>
    <p:sldId id="267" r:id="rId15"/>
    <p:sldId id="284" r:id="rId16"/>
    <p:sldId id="285" r:id="rId17"/>
    <p:sldId id="286" r:id="rId18"/>
    <p:sldId id="287" r:id="rId19"/>
    <p:sldId id="288" r:id="rId20"/>
    <p:sldId id="289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194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34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013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98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381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1418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483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251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71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777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630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79124-6739-4450-B38F-D21A5CF3581C}" type="datetimeFigureOut">
              <a:rPr lang="de-DE" smtClean="0"/>
              <a:t>18.12.2019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1D0F0-92C5-40FD-9164-FEF086A5B0C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6069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2157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8931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بـرافـرازم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هـلـلویـاه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گـرچـه گـیـج و حـیـرانـم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9320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8931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بـرافـرازم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هـلـلویـاه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قـدرت تـرس مـحو گشـته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612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8931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سـرایـم در میـان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طوفان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بانگ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  را بـشـنود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آسِـمان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50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35702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خـاکـستر بـر می خیزد  امید</a:t>
            </a: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 مرگ پیروز شـد</a:t>
            </a: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زنـده است  شـاه شـاهـان</a:t>
            </a:r>
            <a:endParaRPr lang="en-GB" sz="6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86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092881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en-GB" sz="48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خــوانـم</a:t>
            </a:r>
            <a:r>
              <a:rPr lang="en-GB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بـلــنـدتــر 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993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985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خـوانـم  بـلـنــدتــر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ar-SA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حـضـور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دشـمـنـانـم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33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985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خـوانـم  بـلـنــدتــر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بــلــنـدتـر از بـی ایـمـانـی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12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985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خـوانـم  بـلـنــدتــر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پـرسـتـش اسـت  سِـلاحـم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755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985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خـوانـم  بـلـنــدتــر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آسـمـان بـرایـم مـی جـنـگـد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760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8931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سـرایـم در میـان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طوفان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بانگ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  را بـشـنود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آسِـمان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939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98543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بـرافـرازم  هـلـلویـاه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در </a:t>
            </a:r>
            <a:r>
              <a:rPr lang="ar-SA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حـضـور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دشـمـنـانـم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91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35702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خـاکـستر بـر می خیزد  امید</a:t>
            </a: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 مرگ پیروز شـد</a:t>
            </a: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زنـده است  شـاه شـاهـان</a:t>
            </a:r>
            <a:endParaRPr lang="en-GB" sz="6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132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5814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8931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بـرافـرازم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هـلـلویـاه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بـلـنـدتـر  از  بـی ایـمـانـی 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624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304698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بـرافـرازم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هـلـلویـاه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پـرسـتـش  اسـت  سـلـاحـم 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80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8931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بـرافـرازم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هـلـلویـاه 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آسـمـان  بـرایـم  مـی جـنـگـد 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764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8931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مـی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سـرایـم در میـان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طوفان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تا بانگ </a:t>
            </a:r>
            <a:r>
              <a:rPr lang="fa-IR" sz="72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مـن  را بـشـنود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آسِـمان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323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35702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از خـاکـستر بـر می خیزد  امید</a:t>
            </a: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 مرگ پیروز شـد</a:t>
            </a: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6000" b="1" dirty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زنـده است  شـاه شـاهـان</a:t>
            </a:r>
            <a:endParaRPr lang="en-GB" sz="6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endParaRPr lang="fa-IR" sz="10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0888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8931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بـرافـرازم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هـلـلویـاه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بـا  تـمـام  وجـودم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899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1760" y="71120"/>
            <a:ext cx="11998959" cy="289310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/>
            <a:endParaRPr lang="en-GB" sz="10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بـرافـرازم </a:t>
            </a:r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SA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هـلـلویـاه</a:t>
            </a:r>
            <a:endParaRPr lang="en-GB" sz="7200" b="1" dirty="0" smtClean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ar-SA" sz="28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fa-IR" sz="28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rtl="1"/>
            <a:r>
              <a:rPr lang="fa-IR" sz="7200" b="1" dirty="0" smtClean="0">
                <a:ln>
                  <a:solidFill>
                    <a:schemeClr val="tx1"/>
                  </a:solidFill>
                </a:ln>
                <a:effectLst>
                  <a:glow rad="1397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خـواهـم دیـد تاریکی محو گشـته</a:t>
            </a:r>
            <a:endParaRPr lang="en-GB" sz="7200" b="1" dirty="0">
              <a:ln>
                <a:solidFill>
                  <a:schemeClr val="tx1"/>
                </a:solidFill>
              </a:ln>
              <a:effectLst>
                <a:glow rad="139700">
                  <a:schemeClr val="bg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03634" y="2136338"/>
            <a:ext cx="184731" cy="12100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de-DE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1408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156</Words>
  <Application>Microsoft Office PowerPoint</Application>
  <PresentationFormat>Widescreen</PresentationFormat>
  <Paragraphs>81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</cp:lastModifiedBy>
  <cp:revision>4</cp:revision>
  <dcterms:created xsi:type="dcterms:W3CDTF">2019-08-31T16:26:19Z</dcterms:created>
  <dcterms:modified xsi:type="dcterms:W3CDTF">2019-12-18T16:29:06Z</dcterms:modified>
</cp:coreProperties>
</file>