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54"/>
  </p:normalViewPr>
  <p:slideViewPr>
    <p:cSldViewPr snapToGrid="0" snapToObjects="1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6E3F3F-3722-204B-8754-E50EBA125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A2F87E-008F-A04C-B119-F5E549174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D25FC8-6C0F-7F42-96D8-D3D5AD05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01B2A7-78AF-7C40-A135-96E9365E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DF066A-202E-624F-A890-431C9497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FD265E-8575-2C46-9C34-A9C8AF09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81AF50-0465-F342-90CA-6B0FACCD4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BC7202-8EEF-1B49-86B7-9A5F2459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66F50E-D7C7-C34B-A139-14FFE199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D56BFA-0357-4A4D-BE65-B0276EE0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EC6DF9B-FE5B-DB46-8CDD-C6FBE8BA1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B670BDD-F919-804D-9BDD-D13F15B67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6E7058-E928-E84E-9E65-0CB2A10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DA30D8-22CB-5146-A07A-E10E17F9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4E63FE-7D99-244D-84DE-E726D3AF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2FE0C-4BD7-954F-93F4-DEC2AC47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9B688-86A6-0941-A36C-38BD293BF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AB89A2-0127-9A42-8EF6-29D65A74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03AC68-D096-CD4B-9B61-B1507872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128B80-17AB-FA4F-8343-F1C1B81D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DD74E8-554E-2B42-A7FE-E4893A81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5D59C1-E9CE-9342-881A-919E27405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14B471-3F19-8A4B-9EFD-2E3D26EE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B36C91-1C0F-E045-A015-BDFAFD92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B94820-BAB5-0544-BEE2-5F7EF198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4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AE8D90-2689-EB45-87E9-080769D2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9A8BB-1613-9E41-AE95-75E1DA077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21D43B-E6C8-494E-ACB2-58FBBA6AA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8775DE-8142-1B4C-864F-774DAB5A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6433F4C-90F2-8C48-BB0E-EFE67DE8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B8678-76F7-9B4F-BD9C-BAE647C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1FA906-2BAC-7D4A-8AD3-BA75F43F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11ECDC-F1F0-A64E-802B-8ED2AF7C5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BC453A-9EA2-8B46-BBC7-688084328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0A0E87F-2364-B842-81D5-B61A39E4B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186DD5C-385A-FD4E-A573-0E8FD3133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F777D2-31A4-F843-9C74-0D84AF7E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4AAFFAF-7152-7547-8623-E6CA3AC9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BE44B3A-0189-CA46-A457-32B5F21F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10B076-7BFA-D64E-9D82-311457A6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F23810-7E92-9940-AEBF-4797E47A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4917B24-24CF-A046-BAF3-283FEB06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F66956-E6A5-0143-A140-3F6E4D3E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A4DAE66-40A5-BC49-81AC-203B3E0C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A1704A4-65D7-D94F-ABA0-1E5CD5B1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A1BD5C-2208-A344-8BEB-F8155016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B07F6-B5EA-B146-A80C-84EF047F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C06766-0F3C-374C-A4E0-AEE87FAC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5ECDA5-9488-9D4C-81F3-BA1ABCCB3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A30288-1CB0-444E-8493-8CB2CD72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0CFE9E-CF7C-E142-95A2-31C64F53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E3D366E-97EE-C745-AB32-4A9A0A32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F3FE13-564F-B040-81BF-13153BD1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44BA35E-56B5-6043-BC0E-7FD6C7EF3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DFC902-503A-FB4C-BF25-86F020EA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77631C-04AD-2B49-899D-04BEFCDC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8745E-2549-E84A-8E2F-CE4832C5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A3CC4B-986E-1940-B381-667DA3EC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4072DD-EEBA-2644-87E9-CF6066DE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586762-77A6-9D4A-A443-A5E534D17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0F1A7B-FAD0-204E-BA38-FE6BE7846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1FB-9C0C-CC4A-AA94-5CE6A7163990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A78F58-5BB9-A247-9B25-2A5264902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5B3882-A204-5E4D-A523-412B4CF4B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0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41139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شاد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 شاد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خداوند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1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</a:t>
            </a:r>
            <a:r>
              <a:rPr lang="fa-IR" sz="6600" b="1" dirty="0" err="1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یسی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خداوند 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5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A586502-CC48-CD4E-B1AB-D5874A967976}"/>
              </a:ext>
            </a:extLst>
          </p:cNvPr>
          <p:cNvSpPr/>
          <p:nvPr/>
        </p:nvSpPr>
        <p:spPr>
          <a:xfrm>
            <a:off x="77002" y="67376"/>
            <a:ext cx="12031579" cy="42814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باهم 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گرد آییم  همه  </a:t>
            </a: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ایمانداران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از  دل  سراییم  نام  خداوند  </a:t>
            </a: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endParaRPr lang="en-GB" sz="60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زیرا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خداوند ما لایق حمد و پرستش </a:t>
            </a: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41293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9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خداوند 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خداوند 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41139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شاد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 شاد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خداوند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1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</a:t>
            </a:r>
            <a:r>
              <a:rPr lang="fa-IR" sz="6600" b="1" dirty="0" err="1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یسی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خداوند 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89770" y="147335"/>
            <a:ext cx="12012460" cy="44525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بیافرازیم 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دست ها  را  سوی  بالا 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پرستیم  با 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تمام  دل 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</a:t>
            </a: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زیرا خداوند ما لایق حمد و پرستش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8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41293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9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خداوند 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خداوند 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3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41139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شاد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 شاد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باشیم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خداوند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1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</a:t>
            </a:r>
            <a:r>
              <a:rPr lang="fa-IR" sz="6600" b="1" dirty="0" err="1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یسی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خداوند 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7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A6A60F5-67A5-B747-BCA4-4C82EA12E21E}"/>
              </a:ext>
            </a:extLst>
          </p:cNvPr>
          <p:cNvSpPr/>
          <p:nvPr/>
        </p:nvSpPr>
        <p:spPr>
          <a:xfrm>
            <a:off x="0" y="41457"/>
            <a:ext cx="12192001" cy="44525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اگر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 سختی ها و تنگی باشیم 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باز می سراییم عیسی  خداوند </a:t>
            </a:r>
            <a:r>
              <a:rPr lang="ar-SA" sz="60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زیرا خداوند ما لایق حمد و پرستش </a:t>
            </a:r>
            <a:r>
              <a:rPr lang="ar-SA" sz="60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7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41293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9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خداوند  </a:t>
            </a:r>
            <a:r>
              <a:rPr lang="ar-SA" sz="6600" b="1" dirty="0" smtClean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 </a:t>
            </a:r>
            <a:endParaRPr lang="en-GB" sz="6600" b="1" dirty="0" smtClean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سراییم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 خداوند </a:t>
            </a:r>
            <a:r>
              <a:rPr lang="en-GB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6600" b="1" dirty="0">
                <a:ln w="0">
                  <a:solidFill>
                    <a:schemeClr val="bg1"/>
                  </a:solidFill>
                </a:ln>
                <a:effectLst>
                  <a:glow rad="1397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</a:t>
            </a:r>
            <a:endParaRPr lang="en-US" sz="6600" b="1" dirty="0">
              <a:ln w="0">
                <a:solidFill>
                  <a:schemeClr val="bg1"/>
                </a:solidFill>
              </a:ln>
              <a:effectLst>
                <a:glow rad="139700">
                  <a:schemeClr val="tx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1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130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2019-09-18T17:53:21Z</dcterms:created>
  <dcterms:modified xsi:type="dcterms:W3CDTF">2019-12-17T16:35:53Z</dcterms:modified>
</cp:coreProperties>
</file>