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39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43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51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50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49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13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43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12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69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94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375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426FD-06E5-4AF9-BA09-2B5ECC10EBA7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73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713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386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تاک هستی ، ما شاخه های تو</a:t>
            </a:r>
          </a:p>
          <a:p>
            <a:pPr algn="ctr" rtl="1">
              <a:lnSpc>
                <a:spcPct val="2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ما را در خود نگـه دار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07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0708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عـطا فـرمـا ، تا میوه آوریـم</a:t>
            </a:r>
          </a:p>
          <a:p>
            <a:pPr algn="ctr" rtl="1">
              <a:lnSpc>
                <a:spcPct val="2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آن مـیـوه  بـمـانـد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30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0708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رویم در نام تو</a:t>
            </a:r>
          </a:p>
          <a:p>
            <a:pPr algn="ctr" rtl="1">
              <a:lnSpc>
                <a:spcPct val="2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رویم با محبت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066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9093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جـهـان بـدانـد 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قوت ، نجات ، شفا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آن توست</a:t>
            </a:r>
            <a:endParaRPr lang="fa-IR" sz="72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726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927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2019-12-12T18:35:01Z</dcterms:created>
  <dcterms:modified xsi:type="dcterms:W3CDTF">2019-12-13T18:52:49Z</dcterms:modified>
</cp:coreProperties>
</file>