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64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426FD-06E5-4AF9-BA09-2B5ECC10EBA7}" type="datetimeFigureOut">
              <a:rPr lang="de-DE" smtClean="0"/>
              <a:t>13.12.2019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D4DDF-487A-4B5D-BF8E-BFFF2E0D4D3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11396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426FD-06E5-4AF9-BA09-2B5ECC10EBA7}" type="datetimeFigureOut">
              <a:rPr lang="de-DE" smtClean="0"/>
              <a:t>13.12.2019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D4DDF-487A-4B5D-BF8E-BFFF2E0D4D3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56431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426FD-06E5-4AF9-BA09-2B5ECC10EBA7}" type="datetimeFigureOut">
              <a:rPr lang="de-DE" smtClean="0"/>
              <a:t>13.12.2019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D4DDF-487A-4B5D-BF8E-BFFF2E0D4D3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89518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426FD-06E5-4AF9-BA09-2B5ECC10EBA7}" type="datetimeFigureOut">
              <a:rPr lang="de-DE" smtClean="0"/>
              <a:t>13.12.2019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D4DDF-487A-4B5D-BF8E-BFFF2E0D4D3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56502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426FD-06E5-4AF9-BA09-2B5ECC10EBA7}" type="datetimeFigureOut">
              <a:rPr lang="de-DE" smtClean="0"/>
              <a:t>13.12.2019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D4DDF-487A-4B5D-BF8E-BFFF2E0D4D3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46493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426FD-06E5-4AF9-BA09-2B5ECC10EBA7}" type="datetimeFigureOut">
              <a:rPr lang="de-DE" smtClean="0"/>
              <a:t>13.12.2019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D4DDF-487A-4B5D-BF8E-BFFF2E0D4D3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83132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426FD-06E5-4AF9-BA09-2B5ECC10EBA7}" type="datetimeFigureOut">
              <a:rPr lang="de-DE" smtClean="0"/>
              <a:t>13.12.2019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D4DDF-487A-4B5D-BF8E-BFFF2E0D4D3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96439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426FD-06E5-4AF9-BA09-2B5ECC10EBA7}" type="datetimeFigureOut">
              <a:rPr lang="de-DE" smtClean="0"/>
              <a:t>13.12.2019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D4DDF-487A-4B5D-BF8E-BFFF2E0D4D3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44127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426FD-06E5-4AF9-BA09-2B5ECC10EBA7}" type="datetimeFigureOut">
              <a:rPr lang="de-DE" smtClean="0"/>
              <a:t>13.12.2019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D4DDF-487A-4B5D-BF8E-BFFF2E0D4D3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96692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426FD-06E5-4AF9-BA09-2B5ECC10EBA7}" type="datetimeFigureOut">
              <a:rPr lang="de-DE" smtClean="0"/>
              <a:t>13.12.2019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D4DDF-487A-4B5D-BF8E-BFFF2E0D4D3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99941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426FD-06E5-4AF9-BA09-2B5ECC10EBA7}" type="datetimeFigureOut">
              <a:rPr lang="de-DE" smtClean="0"/>
              <a:t>13.12.2019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D4DDF-487A-4B5D-BF8E-BFFF2E0D4D3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33754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3426FD-06E5-4AF9-BA09-2B5ECC10EBA7}" type="datetimeFigureOut">
              <a:rPr lang="de-DE" smtClean="0"/>
              <a:t>13.12.2019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BD4DDF-487A-4B5D-BF8E-BFFF2E0D4D3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10737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77135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" y="0"/>
            <a:ext cx="12192000" cy="538609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sz="4000" b="1" cap="none" spc="0" dirty="0" smtClean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200000"/>
              </a:lnSpc>
            </a:pPr>
            <a:r>
              <a:rPr lang="fa-IR" sz="6600" b="1" cap="none" spc="0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تو تاک هستی ، ما شاخه های تو</a:t>
            </a:r>
          </a:p>
          <a:p>
            <a:pPr algn="ctr" rtl="1">
              <a:lnSpc>
                <a:spcPct val="200000"/>
              </a:lnSpc>
            </a:pP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ما را در خود نگـه دار</a:t>
            </a:r>
            <a:endParaRPr lang="en-US" sz="6600" b="1" cap="none" spc="0" dirty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80764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" y="0"/>
            <a:ext cx="12192000" cy="5070875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sz="4000" b="1" cap="none" spc="0" dirty="0" smtClean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200000"/>
              </a:lnSpc>
            </a:pPr>
            <a:r>
              <a:rPr lang="fa-IR" sz="6600" b="1" cap="none" spc="0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عـطا فـرمـا ، تا میوه آوریـم</a:t>
            </a:r>
          </a:p>
          <a:p>
            <a:pPr algn="ctr" rtl="1">
              <a:lnSpc>
                <a:spcPct val="200000"/>
              </a:lnSpc>
            </a:pP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و آن مـیـوه  بـمـانـد</a:t>
            </a:r>
            <a:endParaRPr lang="en-US" sz="6600" b="1" cap="none" spc="0" dirty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13076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" y="0"/>
            <a:ext cx="12192000" cy="5070875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sz="4000" b="1" cap="none" spc="0" dirty="0" smtClean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200000"/>
              </a:lnSpc>
            </a:pPr>
            <a:r>
              <a:rPr lang="fa-IR" sz="6600" b="1" cap="none" spc="0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می رویم در نام تو</a:t>
            </a:r>
          </a:p>
          <a:p>
            <a:pPr algn="ctr" rtl="1">
              <a:lnSpc>
                <a:spcPct val="200000"/>
              </a:lnSpc>
            </a:pP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می رویم با محبت</a:t>
            </a:r>
            <a:endParaRPr lang="fa-IR" sz="6600" b="1" cap="none" spc="0" dirty="0" smtClean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20664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" y="0"/>
            <a:ext cx="12192000" cy="590931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200" b="1" cap="none" spc="0" dirty="0" smtClean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7200" b="1" cap="none" spc="0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تا جـهـان بـدانـد </a:t>
            </a:r>
          </a:p>
          <a:p>
            <a:pPr algn="ctr" rtl="1">
              <a:lnSpc>
                <a:spcPct val="150000"/>
              </a:lnSpc>
            </a:pPr>
            <a:r>
              <a:rPr lang="fa-IR" sz="72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که قوت ، نجات ، شفا</a:t>
            </a:r>
          </a:p>
          <a:p>
            <a:pPr algn="ctr" rtl="1">
              <a:lnSpc>
                <a:spcPct val="150000"/>
              </a:lnSpc>
            </a:pPr>
            <a:r>
              <a:rPr lang="fa-IR" sz="72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از آن توست</a:t>
            </a:r>
            <a:endParaRPr lang="fa-IR" sz="7200" b="1" cap="none" spc="0" dirty="0" smtClean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27260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279279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45</Words>
  <Application>Microsoft Office PowerPoint</Application>
  <PresentationFormat>Widescreen</PresentationFormat>
  <Paragraphs>13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</cp:lastModifiedBy>
  <cp:revision>3</cp:revision>
  <dcterms:created xsi:type="dcterms:W3CDTF">2019-12-12T18:35:01Z</dcterms:created>
  <dcterms:modified xsi:type="dcterms:W3CDTF">2019-12-13T18:52:49Z</dcterms:modified>
</cp:coreProperties>
</file>