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1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2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5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1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8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15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50FB-9056-45B7-AC1E-B387627EBDF8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9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3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93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تـقـدیم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نـمـایـم  قـلـبم  را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تـسلـیمـت کـنـم  جـانم  را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091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هـرآنـچـه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تـو خـواهی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انجام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  اراده ات در من 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تـسـلـیمـت کـنم  جـانم  را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2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2018-08-22T17:58:41Z</dcterms:created>
  <dcterms:modified xsi:type="dcterms:W3CDTF">2019-12-10T22:42:43Z</dcterms:modified>
</cp:coreProperties>
</file>