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5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46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4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2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53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4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7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833A-76C4-460A-833B-B392CF0A930D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8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4320"/>
            <a:ext cx="9144000" cy="5821680"/>
          </a:xfrm>
        </p:spPr>
        <p:txBody>
          <a:bodyPr anchor="t"/>
          <a:lstStyle/>
          <a:p>
            <a:endParaRPr lang="fa-I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a-IR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1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شفای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ای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پدر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قدرتت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عیسی </a:t>
            </a:r>
          </a:p>
          <a:p>
            <a:pPr algn="r" rtl="1">
              <a:lnSpc>
                <a:spcPct val="150000"/>
              </a:lnSpc>
            </a:pP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مسحت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القدس 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اکنون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جاری شود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172084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7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7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7</cp:revision>
  <dcterms:created xsi:type="dcterms:W3CDTF">2018-08-08T10:48:23Z</dcterms:created>
  <dcterms:modified xsi:type="dcterms:W3CDTF">2019-12-10T18:52:01Z</dcterms:modified>
</cp:coreProperties>
</file>