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  <p:sldId id="257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2" d="100"/>
          <a:sy n="62" d="100"/>
        </p:scale>
        <p:origin x="68" y="2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4833A-76C4-460A-833B-B392CF0A930D}" type="datetimeFigureOut">
              <a:rPr lang="en-GB" smtClean="0"/>
              <a:t>10/12/2019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B7FA6-C293-4903-8672-384EEDC9B6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04542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4833A-76C4-460A-833B-B392CF0A930D}" type="datetimeFigureOut">
              <a:rPr lang="en-GB" smtClean="0"/>
              <a:t>10/12/2019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B7FA6-C293-4903-8672-384EEDC9B6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64661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4833A-76C4-460A-833B-B392CF0A930D}" type="datetimeFigureOut">
              <a:rPr lang="en-GB" smtClean="0"/>
              <a:t>10/12/2019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B7FA6-C293-4903-8672-384EEDC9B6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56481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4833A-76C4-460A-833B-B392CF0A930D}" type="datetimeFigureOut">
              <a:rPr lang="en-GB" smtClean="0"/>
              <a:t>10/12/2019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B7FA6-C293-4903-8672-384EEDC9B6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07255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4833A-76C4-460A-833B-B392CF0A930D}" type="datetimeFigureOut">
              <a:rPr lang="en-GB" smtClean="0"/>
              <a:t>10/12/2019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B7FA6-C293-4903-8672-384EEDC9B6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943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4833A-76C4-460A-833B-B392CF0A930D}" type="datetimeFigureOut">
              <a:rPr lang="en-GB" smtClean="0"/>
              <a:t>10/12/2019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B7FA6-C293-4903-8672-384EEDC9B6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46587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4833A-76C4-460A-833B-B392CF0A930D}" type="datetimeFigureOut">
              <a:rPr lang="en-GB" smtClean="0"/>
              <a:t>10/12/2019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B7FA6-C293-4903-8672-384EEDC9B6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85397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4833A-76C4-460A-833B-B392CF0A930D}" type="datetimeFigureOut">
              <a:rPr lang="en-GB" smtClean="0"/>
              <a:t>10/12/2019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B7FA6-C293-4903-8672-384EEDC9B6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38431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4833A-76C4-460A-833B-B392CF0A930D}" type="datetimeFigureOut">
              <a:rPr lang="en-GB" smtClean="0"/>
              <a:t>10/12/2019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B7FA6-C293-4903-8672-384EEDC9B6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0643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4833A-76C4-460A-833B-B392CF0A930D}" type="datetimeFigureOut">
              <a:rPr lang="en-GB" smtClean="0"/>
              <a:t>10/12/2019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B7FA6-C293-4903-8672-384EEDC9B6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9063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4833A-76C4-460A-833B-B392CF0A930D}" type="datetimeFigureOut">
              <a:rPr lang="en-GB" smtClean="0"/>
              <a:t>10/12/2019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B7FA6-C293-4903-8672-384EEDC9B6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36718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24833A-76C4-460A-833B-B392CF0A930D}" type="datetimeFigureOut">
              <a:rPr lang="en-GB" smtClean="0"/>
              <a:t>10/12/2019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CB7FA6-C293-4903-8672-384EEDC9B6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1812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44849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274320"/>
            <a:ext cx="9144000" cy="5821680"/>
          </a:xfrm>
        </p:spPr>
        <p:txBody>
          <a:bodyPr anchor="t"/>
          <a:lstStyle/>
          <a:p>
            <a:endParaRPr lang="fa-IR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fa-IR" dirty="0" smtClean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2000" cy="6186309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 anchor="t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en-GB" sz="14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fa-IR" sz="14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50000"/>
              </a:lnSpc>
            </a:pPr>
            <a:r>
              <a:rPr lang="fa-IR" sz="6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GB" sz="6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a-IR" sz="6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شفای </a:t>
            </a:r>
            <a:r>
              <a:rPr lang="fa-IR" sz="6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تو ای </a:t>
            </a:r>
            <a:r>
              <a:rPr lang="fa-IR" sz="6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پدر</a:t>
            </a:r>
            <a:endParaRPr lang="en-GB" sz="60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50000"/>
              </a:lnSpc>
            </a:pPr>
            <a:r>
              <a:rPr lang="en-GB" sz="6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fa-IR" sz="6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قدرتت </a:t>
            </a:r>
            <a:r>
              <a:rPr lang="fa-IR" sz="6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ای عیسی </a:t>
            </a:r>
          </a:p>
          <a:p>
            <a:pPr algn="r" rtl="1">
              <a:lnSpc>
                <a:spcPct val="150000"/>
              </a:lnSpc>
            </a:pPr>
            <a:r>
              <a:rPr lang="en-GB" sz="6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fa-IR" sz="6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مسحت </a:t>
            </a:r>
            <a:r>
              <a:rPr lang="fa-IR" sz="6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ای روح </a:t>
            </a:r>
            <a:r>
              <a:rPr lang="fa-IR" sz="6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القدس </a:t>
            </a:r>
            <a:endParaRPr lang="fa-IR" sz="60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50000"/>
              </a:lnSpc>
            </a:pPr>
            <a:r>
              <a:rPr lang="en-GB" sz="6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fa-IR" sz="6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اکنون </a:t>
            </a:r>
            <a:r>
              <a:rPr lang="fa-IR" sz="6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در </a:t>
            </a:r>
            <a:r>
              <a:rPr lang="fa-IR" sz="6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من جاری شود </a:t>
            </a:r>
            <a:endParaRPr lang="en-US" sz="60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003635" y="1720840"/>
            <a:ext cx="1847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GB" sz="5400" b="1" cap="none" spc="50" dirty="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003634" y="1513091"/>
            <a:ext cx="184731" cy="121001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GB" sz="5400" b="1" cap="none" spc="50" dirty="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89743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36746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278</TotalTime>
  <Words>21</Words>
  <Application>Microsoft Office PowerPoint</Application>
  <PresentationFormat>Widescreen</PresentationFormat>
  <Paragraphs>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Niloofar</cp:lastModifiedBy>
  <cp:revision>7</cp:revision>
  <dcterms:created xsi:type="dcterms:W3CDTF">2018-08-08T10:48:23Z</dcterms:created>
  <dcterms:modified xsi:type="dcterms:W3CDTF">2019-12-10T18:52:01Z</dcterms:modified>
</cp:coreProperties>
</file>